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0" r:id="rId1"/>
  </p:sldMasterIdLst>
  <p:sldIdLst>
    <p:sldId id="256" r:id="rId2"/>
    <p:sldId id="257" r:id="rId3"/>
    <p:sldId id="272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83" r:id="rId16"/>
    <p:sldId id="270" r:id="rId17"/>
    <p:sldId id="277" r:id="rId18"/>
    <p:sldId id="269" r:id="rId19"/>
    <p:sldId id="268" r:id="rId20"/>
    <p:sldId id="278" r:id="rId21"/>
    <p:sldId id="284" r:id="rId22"/>
    <p:sldId id="271" r:id="rId23"/>
    <p:sldId id="275" r:id="rId24"/>
    <p:sldId id="276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76179189-60B6-409E-BA38-7451B36BFB33}">
          <p14:sldIdLst>
            <p14:sldId id="256"/>
            <p14:sldId id="257"/>
            <p14:sldId id="272"/>
            <p14:sldId id="258"/>
            <p14:sldId id="260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74"/>
            <p14:sldId id="283"/>
            <p14:sldId id="270"/>
            <p14:sldId id="277"/>
            <p14:sldId id="269"/>
            <p14:sldId id="268"/>
            <p14:sldId id="278"/>
            <p14:sldId id="284"/>
            <p14:sldId id="271"/>
            <p14:sldId id="275"/>
            <p14:sldId id="276"/>
            <p14:sldId id="279"/>
            <p14:sldId id="280"/>
          </p14:sldIdLst>
        </p14:section>
        <p14:section name="Naamloze sectie" id="{A60A40AD-851B-4B75-A09D-490493CAF67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296663-F775-42CE-8CCD-B117EB3A9951}" v="2" dt="2021-02-02T21:17:38.4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3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31.png"/><Relationship Id="rId3" Type="http://schemas.openxmlformats.org/officeDocument/2006/relationships/image" Target="../media/image39.png"/><Relationship Id="rId7" Type="http://schemas.openxmlformats.org/officeDocument/2006/relationships/image" Target="../media/image16.png"/><Relationship Id="rId12" Type="http://schemas.openxmlformats.org/officeDocument/2006/relationships/image" Target="../media/image44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42.svg"/><Relationship Id="rId11" Type="http://schemas.openxmlformats.org/officeDocument/2006/relationships/image" Target="../media/image43.png"/><Relationship Id="rId5" Type="http://schemas.openxmlformats.org/officeDocument/2006/relationships/image" Target="../media/image41.png"/><Relationship Id="rId10" Type="http://schemas.openxmlformats.org/officeDocument/2006/relationships/image" Target="../media/image23.svg"/><Relationship Id="rId4" Type="http://schemas.openxmlformats.org/officeDocument/2006/relationships/image" Target="../media/image40.svg"/><Relationship Id="rId9" Type="http://schemas.openxmlformats.org/officeDocument/2006/relationships/image" Target="../media/image22.png"/><Relationship Id="rId1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3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31.png"/><Relationship Id="rId3" Type="http://schemas.openxmlformats.org/officeDocument/2006/relationships/image" Target="../media/image39.png"/><Relationship Id="rId7" Type="http://schemas.openxmlformats.org/officeDocument/2006/relationships/image" Target="../media/image16.png"/><Relationship Id="rId12" Type="http://schemas.openxmlformats.org/officeDocument/2006/relationships/image" Target="../media/image44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42.svg"/><Relationship Id="rId11" Type="http://schemas.openxmlformats.org/officeDocument/2006/relationships/image" Target="../media/image43.png"/><Relationship Id="rId5" Type="http://schemas.openxmlformats.org/officeDocument/2006/relationships/image" Target="../media/image41.png"/><Relationship Id="rId10" Type="http://schemas.openxmlformats.org/officeDocument/2006/relationships/image" Target="../media/image23.svg"/><Relationship Id="rId4" Type="http://schemas.openxmlformats.org/officeDocument/2006/relationships/image" Target="../media/image40.svg"/><Relationship Id="rId9" Type="http://schemas.openxmlformats.org/officeDocument/2006/relationships/image" Target="../media/image22.png"/><Relationship Id="rId1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6CD142-0BDA-4986-9F22-DF048520405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2B87D84-7B18-478D-B863-5D565D1947EB}">
      <dgm:prSet/>
      <dgm:spPr/>
      <dgm:t>
        <a:bodyPr/>
        <a:lstStyle/>
        <a:p>
          <a:r>
            <a:rPr lang="nl-NL"/>
            <a:t>Deel mindmap met je groepsgenoten en bespreek met elkaar wat jullie hebben opgeschreven.</a:t>
          </a:r>
          <a:endParaRPr lang="en-US"/>
        </a:p>
      </dgm:t>
    </dgm:pt>
    <dgm:pt modelId="{ACBA09B8-D3E5-4BE8-B29A-39FC80B246F4}" type="parTrans" cxnId="{2200DB0C-C03F-44E5-9F33-183E1265101E}">
      <dgm:prSet/>
      <dgm:spPr/>
      <dgm:t>
        <a:bodyPr/>
        <a:lstStyle/>
        <a:p>
          <a:endParaRPr lang="en-US"/>
        </a:p>
      </dgm:t>
    </dgm:pt>
    <dgm:pt modelId="{4A5E5041-B678-4554-941F-12543EADE4A3}" type="sibTrans" cxnId="{2200DB0C-C03F-44E5-9F33-183E1265101E}">
      <dgm:prSet/>
      <dgm:spPr/>
      <dgm:t>
        <a:bodyPr/>
        <a:lstStyle/>
        <a:p>
          <a:endParaRPr lang="en-US"/>
        </a:p>
      </dgm:t>
    </dgm:pt>
    <dgm:pt modelId="{B7226145-9672-4A6D-ABAF-5C9C7CD288E7}">
      <dgm:prSet/>
      <dgm:spPr/>
      <dgm:t>
        <a:bodyPr/>
        <a:lstStyle/>
        <a:p>
          <a:r>
            <a:rPr lang="nl-NL"/>
            <a:t>Maak nu een overzicht van de genoemde knelpunten die je hebt besproken</a:t>
          </a:r>
          <a:endParaRPr lang="en-US"/>
        </a:p>
      </dgm:t>
    </dgm:pt>
    <dgm:pt modelId="{09106E34-A69B-400A-8AC5-F103D9CA473D}" type="parTrans" cxnId="{700EF1C7-2CB3-415B-AD46-EE3AA8D86B0E}">
      <dgm:prSet/>
      <dgm:spPr/>
      <dgm:t>
        <a:bodyPr/>
        <a:lstStyle/>
        <a:p>
          <a:endParaRPr lang="en-US"/>
        </a:p>
      </dgm:t>
    </dgm:pt>
    <dgm:pt modelId="{0E70C406-A4A9-4564-B94C-1BC51F491557}" type="sibTrans" cxnId="{700EF1C7-2CB3-415B-AD46-EE3AA8D86B0E}">
      <dgm:prSet/>
      <dgm:spPr/>
      <dgm:t>
        <a:bodyPr/>
        <a:lstStyle/>
        <a:p>
          <a:endParaRPr lang="en-US"/>
        </a:p>
      </dgm:t>
    </dgm:pt>
    <dgm:pt modelId="{436F14E0-1748-4C85-B51B-26DFF0532772}" type="pres">
      <dgm:prSet presAssocID="{0C6CD142-0BDA-4986-9F22-DF048520405C}" presName="root" presStyleCnt="0">
        <dgm:presLayoutVars>
          <dgm:dir/>
          <dgm:resizeHandles val="exact"/>
        </dgm:presLayoutVars>
      </dgm:prSet>
      <dgm:spPr/>
    </dgm:pt>
    <dgm:pt modelId="{521D2CEA-F5E8-4C9A-93E6-9BF1FE6E1497}" type="pres">
      <dgm:prSet presAssocID="{62B87D84-7B18-478D-B863-5D565D1947EB}" presName="compNode" presStyleCnt="0"/>
      <dgm:spPr/>
    </dgm:pt>
    <dgm:pt modelId="{B1DD2F81-58BF-44AF-B9CB-228753DE43AA}" type="pres">
      <dgm:prSet presAssocID="{62B87D84-7B18-478D-B863-5D565D1947EB}" presName="bgRect" presStyleLbl="bgShp" presStyleIdx="0" presStyleCnt="2"/>
      <dgm:spPr/>
    </dgm:pt>
    <dgm:pt modelId="{2F192FCD-C263-4F57-A19A-7FD822DA70D6}" type="pres">
      <dgm:prSet presAssocID="{62B87D84-7B18-478D-B863-5D565D1947E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6A5655C5-ACDB-4E98-8389-8923DF5B895C}" type="pres">
      <dgm:prSet presAssocID="{62B87D84-7B18-478D-B863-5D565D1947EB}" presName="spaceRect" presStyleCnt="0"/>
      <dgm:spPr/>
    </dgm:pt>
    <dgm:pt modelId="{985A26D2-762F-4C2B-A2CA-9969B2865CAD}" type="pres">
      <dgm:prSet presAssocID="{62B87D84-7B18-478D-B863-5D565D1947EB}" presName="parTx" presStyleLbl="revTx" presStyleIdx="0" presStyleCnt="2">
        <dgm:presLayoutVars>
          <dgm:chMax val="0"/>
          <dgm:chPref val="0"/>
        </dgm:presLayoutVars>
      </dgm:prSet>
      <dgm:spPr/>
    </dgm:pt>
    <dgm:pt modelId="{C0EB9FEE-D028-48F3-91E9-1254C828A160}" type="pres">
      <dgm:prSet presAssocID="{4A5E5041-B678-4554-941F-12543EADE4A3}" presName="sibTrans" presStyleCnt="0"/>
      <dgm:spPr/>
    </dgm:pt>
    <dgm:pt modelId="{DFFFA8BA-BF90-4195-8B32-AA3A8BAA3DF0}" type="pres">
      <dgm:prSet presAssocID="{B7226145-9672-4A6D-ABAF-5C9C7CD288E7}" presName="compNode" presStyleCnt="0"/>
      <dgm:spPr/>
    </dgm:pt>
    <dgm:pt modelId="{D8D01C31-8968-497D-BDAE-A1EDE66930D4}" type="pres">
      <dgm:prSet presAssocID="{B7226145-9672-4A6D-ABAF-5C9C7CD288E7}" presName="bgRect" presStyleLbl="bgShp" presStyleIdx="1" presStyleCnt="2"/>
      <dgm:spPr/>
    </dgm:pt>
    <dgm:pt modelId="{F79F8203-D3E2-4A16-9032-4E41B011FC6B}" type="pres">
      <dgm:prSet presAssocID="{B7226145-9672-4A6D-ABAF-5C9C7CD288E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C13A933-946D-4C07-94B9-C51C89DAEF05}" type="pres">
      <dgm:prSet presAssocID="{B7226145-9672-4A6D-ABAF-5C9C7CD288E7}" presName="spaceRect" presStyleCnt="0"/>
      <dgm:spPr/>
    </dgm:pt>
    <dgm:pt modelId="{4B697742-16B7-413B-BA70-74816BED6A05}" type="pres">
      <dgm:prSet presAssocID="{B7226145-9672-4A6D-ABAF-5C9C7CD288E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200DB0C-C03F-44E5-9F33-183E1265101E}" srcId="{0C6CD142-0BDA-4986-9F22-DF048520405C}" destId="{62B87D84-7B18-478D-B863-5D565D1947EB}" srcOrd="0" destOrd="0" parTransId="{ACBA09B8-D3E5-4BE8-B29A-39FC80B246F4}" sibTransId="{4A5E5041-B678-4554-941F-12543EADE4A3}"/>
    <dgm:cxn modelId="{B4817D19-FE05-4739-98E8-87CE82AEFD1E}" type="presOf" srcId="{62B87D84-7B18-478D-B863-5D565D1947EB}" destId="{985A26D2-762F-4C2B-A2CA-9969B2865CAD}" srcOrd="0" destOrd="0" presId="urn:microsoft.com/office/officeart/2018/2/layout/IconVerticalSolidList"/>
    <dgm:cxn modelId="{7CD67E2B-DA6E-471E-91F3-84BA8224C2A3}" type="presOf" srcId="{0C6CD142-0BDA-4986-9F22-DF048520405C}" destId="{436F14E0-1748-4C85-B51B-26DFF0532772}" srcOrd="0" destOrd="0" presId="urn:microsoft.com/office/officeart/2018/2/layout/IconVerticalSolidList"/>
    <dgm:cxn modelId="{700EF1C7-2CB3-415B-AD46-EE3AA8D86B0E}" srcId="{0C6CD142-0BDA-4986-9F22-DF048520405C}" destId="{B7226145-9672-4A6D-ABAF-5C9C7CD288E7}" srcOrd="1" destOrd="0" parTransId="{09106E34-A69B-400A-8AC5-F103D9CA473D}" sibTransId="{0E70C406-A4A9-4564-B94C-1BC51F491557}"/>
    <dgm:cxn modelId="{840E6ED3-A44C-4D0B-B1C8-A742A008135B}" type="presOf" srcId="{B7226145-9672-4A6D-ABAF-5C9C7CD288E7}" destId="{4B697742-16B7-413B-BA70-74816BED6A05}" srcOrd="0" destOrd="0" presId="urn:microsoft.com/office/officeart/2018/2/layout/IconVerticalSolidList"/>
    <dgm:cxn modelId="{4D69511F-E44B-4615-B998-A7D0DBE61254}" type="presParOf" srcId="{436F14E0-1748-4C85-B51B-26DFF0532772}" destId="{521D2CEA-F5E8-4C9A-93E6-9BF1FE6E1497}" srcOrd="0" destOrd="0" presId="urn:microsoft.com/office/officeart/2018/2/layout/IconVerticalSolidList"/>
    <dgm:cxn modelId="{B576CD81-6D55-4762-ABD6-246ED37DB8E5}" type="presParOf" srcId="{521D2CEA-F5E8-4C9A-93E6-9BF1FE6E1497}" destId="{B1DD2F81-58BF-44AF-B9CB-228753DE43AA}" srcOrd="0" destOrd="0" presId="urn:microsoft.com/office/officeart/2018/2/layout/IconVerticalSolidList"/>
    <dgm:cxn modelId="{1F4FAC8C-68C3-4B0E-A497-5A858268B653}" type="presParOf" srcId="{521D2CEA-F5E8-4C9A-93E6-9BF1FE6E1497}" destId="{2F192FCD-C263-4F57-A19A-7FD822DA70D6}" srcOrd="1" destOrd="0" presId="urn:microsoft.com/office/officeart/2018/2/layout/IconVerticalSolidList"/>
    <dgm:cxn modelId="{B009D09D-1388-4790-84A0-AAF0D05C6FE1}" type="presParOf" srcId="{521D2CEA-F5E8-4C9A-93E6-9BF1FE6E1497}" destId="{6A5655C5-ACDB-4E98-8389-8923DF5B895C}" srcOrd="2" destOrd="0" presId="urn:microsoft.com/office/officeart/2018/2/layout/IconVerticalSolidList"/>
    <dgm:cxn modelId="{C29F1AE8-7804-4842-91B2-7F3A34078C87}" type="presParOf" srcId="{521D2CEA-F5E8-4C9A-93E6-9BF1FE6E1497}" destId="{985A26D2-762F-4C2B-A2CA-9969B2865CAD}" srcOrd="3" destOrd="0" presId="urn:microsoft.com/office/officeart/2018/2/layout/IconVerticalSolidList"/>
    <dgm:cxn modelId="{B06ABD1B-CF01-4CEA-9F25-707447B57A1A}" type="presParOf" srcId="{436F14E0-1748-4C85-B51B-26DFF0532772}" destId="{C0EB9FEE-D028-48F3-91E9-1254C828A160}" srcOrd="1" destOrd="0" presId="urn:microsoft.com/office/officeart/2018/2/layout/IconVerticalSolidList"/>
    <dgm:cxn modelId="{37A3D002-54A2-47D5-82CF-BE69B1F49016}" type="presParOf" srcId="{436F14E0-1748-4C85-B51B-26DFF0532772}" destId="{DFFFA8BA-BF90-4195-8B32-AA3A8BAA3DF0}" srcOrd="2" destOrd="0" presId="urn:microsoft.com/office/officeart/2018/2/layout/IconVerticalSolidList"/>
    <dgm:cxn modelId="{392DF7CD-7EB5-4372-BDC0-E85AABB0F482}" type="presParOf" srcId="{DFFFA8BA-BF90-4195-8B32-AA3A8BAA3DF0}" destId="{D8D01C31-8968-497D-BDAE-A1EDE66930D4}" srcOrd="0" destOrd="0" presId="urn:microsoft.com/office/officeart/2018/2/layout/IconVerticalSolidList"/>
    <dgm:cxn modelId="{E7A2BF25-51B3-40B9-A293-D4ED6519D11F}" type="presParOf" srcId="{DFFFA8BA-BF90-4195-8B32-AA3A8BAA3DF0}" destId="{F79F8203-D3E2-4A16-9032-4E41B011FC6B}" srcOrd="1" destOrd="0" presId="urn:microsoft.com/office/officeart/2018/2/layout/IconVerticalSolidList"/>
    <dgm:cxn modelId="{7B44BA5D-1AE1-449C-B001-D866C4E32E2E}" type="presParOf" srcId="{DFFFA8BA-BF90-4195-8B32-AA3A8BAA3DF0}" destId="{5C13A933-946D-4C07-94B9-C51C89DAEF05}" srcOrd="2" destOrd="0" presId="urn:microsoft.com/office/officeart/2018/2/layout/IconVerticalSolidList"/>
    <dgm:cxn modelId="{5347EFB2-A1DE-43FE-A1B3-675F20863F41}" type="presParOf" srcId="{DFFFA8BA-BF90-4195-8B32-AA3A8BAA3DF0}" destId="{4B697742-16B7-413B-BA70-74816BED6A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92098D-A8C9-4757-B909-33035DCCE57D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951E7AF-55EF-48DD-85B3-7EF1BD27F441}">
      <dgm:prSet custT="1"/>
      <dgm:spPr/>
      <dgm:t>
        <a:bodyPr/>
        <a:lstStyle/>
        <a:p>
          <a:r>
            <a:rPr lang="nl-NL" sz="1400" b="1" i="0" dirty="0"/>
            <a:t>Maak een keuze knelpunt </a:t>
          </a:r>
          <a:endParaRPr lang="en-US" sz="1400" b="1" dirty="0"/>
        </a:p>
      </dgm:t>
    </dgm:pt>
    <dgm:pt modelId="{FBD5F392-A393-4E32-84FB-3327FFC4A367}" type="parTrans" cxnId="{EC5FE5D8-580E-4103-A8C8-884DAE47E1D0}">
      <dgm:prSet/>
      <dgm:spPr/>
      <dgm:t>
        <a:bodyPr/>
        <a:lstStyle/>
        <a:p>
          <a:endParaRPr lang="en-US" sz="1400" b="1"/>
        </a:p>
      </dgm:t>
    </dgm:pt>
    <dgm:pt modelId="{5B5F347E-0CA7-45E9-8BE3-2B4B38CA51F4}" type="sibTrans" cxnId="{EC5FE5D8-580E-4103-A8C8-884DAE47E1D0}">
      <dgm:prSet/>
      <dgm:spPr/>
      <dgm:t>
        <a:bodyPr/>
        <a:lstStyle/>
        <a:p>
          <a:endParaRPr lang="en-US" sz="1400" b="1"/>
        </a:p>
      </dgm:t>
    </dgm:pt>
    <dgm:pt modelId="{06062939-C472-48F9-A710-9EA1D13B9D6A}">
      <dgm:prSet custT="1"/>
      <dgm:spPr/>
      <dgm:t>
        <a:bodyPr/>
        <a:lstStyle/>
        <a:p>
          <a:r>
            <a:rPr lang="nl-NL" sz="1400" b="1" i="0" dirty="0"/>
            <a:t>Hoe worden knelpunten/onveilige situaties bij jou/jullie op het werk/BPV gemeld?</a:t>
          </a:r>
          <a:endParaRPr lang="en-US" sz="1400" b="1" dirty="0"/>
        </a:p>
      </dgm:t>
    </dgm:pt>
    <dgm:pt modelId="{FF82AB40-F03B-4D21-B020-405EA386E886}" type="parTrans" cxnId="{06E0FC9F-8434-4C4D-BBD8-BC8EC2700F1A}">
      <dgm:prSet/>
      <dgm:spPr/>
      <dgm:t>
        <a:bodyPr/>
        <a:lstStyle/>
        <a:p>
          <a:endParaRPr lang="en-US" sz="1400" b="1"/>
        </a:p>
      </dgm:t>
    </dgm:pt>
    <dgm:pt modelId="{022B866D-3ECE-4403-B00C-7675CCD602B4}" type="sibTrans" cxnId="{06E0FC9F-8434-4C4D-BBD8-BC8EC2700F1A}">
      <dgm:prSet/>
      <dgm:spPr/>
      <dgm:t>
        <a:bodyPr/>
        <a:lstStyle/>
        <a:p>
          <a:endParaRPr lang="en-US" sz="1400" b="1"/>
        </a:p>
      </dgm:t>
    </dgm:pt>
    <dgm:pt modelId="{C55FD4A7-45AD-4EFD-AE4A-A1594282A27A}">
      <dgm:prSet custT="1"/>
      <dgm:spPr/>
      <dgm:t>
        <a:bodyPr/>
        <a:lstStyle/>
        <a:p>
          <a:r>
            <a:rPr lang="nl-NL" sz="1400" b="1" i="0"/>
            <a:t>Bespreek je knelpunt met je praktijkopleider</a:t>
          </a:r>
          <a:endParaRPr lang="en-US" sz="1400" b="1"/>
        </a:p>
      </dgm:t>
    </dgm:pt>
    <dgm:pt modelId="{00EF6B25-6697-4577-8086-166AD77EACE8}" type="parTrans" cxnId="{041DF301-65E9-4841-BE03-3DAB85D28DE3}">
      <dgm:prSet/>
      <dgm:spPr/>
      <dgm:t>
        <a:bodyPr/>
        <a:lstStyle/>
        <a:p>
          <a:endParaRPr lang="en-US" sz="1400" b="1"/>
        </a:p>
      </dgm:t>
    </dgm:pt>
    <dgm:pt modelId="{CD94F186-85E4-43C6-BB50-69688E3DB92E}" type="sibTrans" cxnId="{041DF301-65E9-4841-BE03-3DAB85D28DE3}">
      <dgm:prSet/>
      <dgm:spPr/>
      <dgm:t>
        <a:bodyPr/>
        <a:lstStyle/>
        <a:p>
          <a:endParaRPr lang="en-US" sz="1400" b="1"/>
        </a:p>
      </dgm:t>
    </dgm:pt>
    <dgm:pt modelId="{CB851F78-DAC6-4F99-B37C-BFE05D4BE841}">
      <dgm:prSet custT="1"/>
      <dgm:spPr/>
      <dgm:t>
        <a:bodyPr/>
        <a:lstStyle/>
        <a:p>
          <a:r>
            <a:rPr lang="nl-NL" sz="1400" b="1" i="0" dirty="0"/>
            <a:t>Vraag eventueel na of zoek op het internet. Maak op 1 A4 een kort verslag van het knelpunt en de afspraken/protocollen betreft melden op jullie stage of werkplek (dit kun je ook vooraf mailen aan praktijkopleider en nadien aanvullen). </a:t>
          </a:r>
          <a:endParaRPr lang="en-US" sz="1400" b="1" dirty="0"/>
        </a:p>
      </dgm:t>
    </dgm:pt>
    <dgm:pt modelId="{760908CE-037A-43D2-87CF-246AD12E7BE6}" type="parTrans" cxnId="{30E99B31-E6C7-4E4D-B5EE-5B2D344F2A09}">
      <dgm:prSet/>
      <dgm:spPr/>
      <dgm:t>
        <a:bodyPr/>
        <a:lstStyle/>
        <a:p>
          <a:endParaRPr lang="en-US" sz="1400" b="1"/>
        </a:p>
      </dgm:t>
    </dgm:pt>
    <dgm:pt modelId="{FB0A8833-F538-4D6E-986B-FA55BCD47343}" type="sibTrans" cxnId="{30E99B31-E6C7-4E4D-B5EE-5B2D344F2A09}">
      <dgm:prSet/>
      <dgm:spPr/>
      <dgm:t>
        <a:bodyPr/>
        <a:lstStyle/>
        <a:p>
          <a:endParaRPr lang="en-US" sz="1400" b="1"/>
        </a:p>
      </dgm:t>
    </dgm:pt>
    <dgm:pt modelId="{8420E30F-3103-41E1-8995-7A8EBEBCD88A}">
      <dgm:prSet custT="1"/>
      <dgm:spPr/>
      <dgm:t>
        <a:bodyPr/>
        <a:lstStyle/>
        <a:p>
          <a:r>
            <a:rPr lang="nl-NL" sz="1400" b="1" i="0" dirty="0"/>
            <a:t>Neem dit op als bijlage in je verslag.</a:t>
          </a:r>
          <a:endParaRPr lang="en-US" sz="1400" b="1" dirty="0"/>
        </a:p>
      </dgm:t>
    </dgm:pt>
    <dgm:pt modelId="{97A45085-74BF-4A19-885E-AF8D504F87C1}" type="parTrans" cxnId="{7FC6B7EA-04A7-4B85-B30F-FFA40EBA2664}">
      <dgm:prSet/>
      <dgm:spPr/>
      <dgm:t>
        <a:bodyPr/>
        <a:lstStyle/>
        <a:p>
          <a:endParaRPr lang="en-US" sz="1400" b="1"/>
        </a:p>
      </dgm:t>
    </dgm:pt>
    <dgm:pt modelId="{F8A21AC5-CDFF-4635-BE51-57BF5AE55521}" type="sibTrans" cxnId="{7FC6B7EA-04A7-4B85-B30F-FFA40EBA2664}">
      <dgm:prSet/>
      <dgm:spPr/>
      <dgm:t>
        <a:bodyPr/>
        <a:lstStyle/>
        <a:p>
          <a:endParaRPr lang="en-US" sz="1400" b="1"/>
        </a:p>
      </dgm:t>
    </dgm:pt>
    <dgm:pt modelId="{3773AF0D-B7E0-4BCB-9A11-11A2A1F6F823}" type="pres">
      <dgm:prSet presAssocID="{6992098D-A8C9-4757-B909-33035DCCE57D}" presName="linear" presStyleCnt="0">
        <dgm:presLayoutVars>
          <dgm:animLvl val="lvl"/>
          <dgm:resizeHandles val="exact"/>
        </dgm:presLayoutVars>
      </dgm:prSet>
      <dgm:spPr/>
    </dgm:pt>
    <dgm:pt modelId="{42969F2A-D8EA-4AA4-AAF8-A1C7FF8F4501}" type="pres">
      <dgm:prSet presAssocID="{5951E7AF-55EF-48DD-85B3-7EF1BD27F44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70AF4CB-D162-4D5B-A11E-601474B7609B}" type="pres">
      <dgm:prSet presAssocID="{5B5F347E-0CA7-45E9-8BE3-2B4B38CA51F4}" presName="spacer" presStyleCnt="0"/>
      <dgm:spPr/>
    </dgm:pt>
    <dgm:pt modelId="{37C17DAC-2077-49FB-8EB8-75FA89EAEF14}" type="pres">
      <dgm:prSet presAssocID="{06062939-C472-48F9-A710-9EA1D13B9D6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D9A690C-9C73-431B-8FB0-87CB33D6D12E}" type="pres">
      <dgm:prSet presAssocID="{022B866D-3ECE-4403-B00C-7675CCD602B4}" presName="spacer" presStyleCnt="0"/>
      <dgm:spPr/>
    </dgm:pt>
    <dgm:pt modelId="{E0465258-6E3B-49B6-8FAB-4DA53F75633B}" type="pres">
      <dgm:prSet presAssocID="{C55FD4A7-45AD-4EFD-AE4A-A1594282A27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79870AB-C1C1-4F9B-870A-2D3779F47B72}" type="pres">
      <dgm:prSet presAssocID="{CD94F186-85E4-43C6-BB50-69688E3DB92E}" presName="spacer" presStyleCnt="0"/>
      <dgm:spPr/>
    </dgm:pt>
    <dgm:pt modelId="{9234BB3E-32E1-4D62-9DC2-8F913B1CD1BC}" type="pres">
      <dgm:prSet presAssocID="{CB851F78-DAC6-4F99-B37C-BFE05D4BE84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B853FF4-F79C-4F35-9A00-C8797CC44C23}" type="pres">
      <dgm:prSet presAssocID="{FB0A8833-F538-4D6E-986B-FA55BCD47343}" presName="spacer" presStyleCnt="0"/>
      <dgm:spPr/>
    </dgm:pt>
    <dgm:pt modelId="{357A1344-0A09-498B-832F-1B5A943F1C8A}" type="pres">
      <dgm:prSet presAssocID="{8420E30F-3103-41E1-8995-7A8EBEBCD88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41DF301-65E9-4841-BE03-3DAB85D28DE3}" srcId="{6992098D-A8C9-4757-B909-33035DCCE57D}" destId="{C55FD4A7-45AD-4EFD-AE4A-A1594282A27A}" srcOrd="2" destOrd="0" parTransId="{00EF6B25-6697-4577-8086-166AD77EACE8}" sibTransId="{CD94F186-85E4-43C6-BB50-69688E3DB92E}"/>
    <dgm:cxn modelId="{30E99B31-E6C7-4E4D-B5EE-5B2D344F2A09}" srcId="{6992098D-A8C9-4757-B909-33035DCCE57D}" destId="{CB851F78-DAC6-4F99-B37C-BFE05D4BE841}" srcOrd="3" destOrd="0" parTransId="{760908CE-037A-43D2-87CF-246AD12E7BE6}" sibTransId="{FB0A8833-F538-4D6E-986B-FA55BCD47343}"/>
    <dgm:cxn modelId="{88ACBD4C-47FD-4EBF-852E-2A78A8710A9F}" type="presOf" srcId="{5951E7AF-55EF-48DD-85B3-7EF1BD27F441}" destId="{42969F2A-D8EA-4AA4-AAF8-A1C7FF8F4501}" srcOrd="0" destOrd="0" presId="urn:microsoft.com/office/officeart/2005/8/layout/vList2"/>
    <dgm:cxn modelId="{06E0FC9F-8434-4C4D-BBD8-BC8EC2700F1A}" srcId="{6992098D-A8C9-4757-B909-33035DCCE57D}" destId="{06062939-C472-48F9-A710-9EA1D13B9D6A}" srcOrd="1" destOrd="0" parTransId="{FF82AB40-F03B-4D21-B020-405EA386E886}" sibTransId="{022B866D-3ECE-4403-B00C-7675CCD602B4}"/>
    <dgm:cxn modelId="{2E6106A3-30D3-46A0-9201-D7AF7729FC8B}" type="presOf" srcId="{6992098D-A8C9-4757-B909-33035DCCE57D}" destId="{3773AF0D-B7E0-4BCB-9A11-11A2A1F6F823}" srcOrd="0" destOrd="0" presId="urn:microsoft.com/office/officeart/2005/8/layout/vList2"/>
    <dgm:cxn modelId="{AE9F3BB3-3DCA-4095-AC7B-A04EBB21B930}" type="presOf" srcId="{06062939-C472-48F9-A710-9EA1D13B9D6A}" destId="{37C17DAC-2077-49FB-8EB8-75FA89EAEF14}" srcOrd="0" destOrd="0" presId="urn:microsoft.com/office/officeart/2005/8/layout/vList2"/>
    <dgm:cxn modelId="{6250EFBA-E564-4F7F-A64F-3368D760C88A}" type="presOf" srcId="{8420E30F-3103-41E1-8995-7A8EBEBCD88A}" destId="{357A1344-0A09-498B-832F-1B5A943F1C8A}" srcOrd="0" destOrd="0" presId="urn:microsoft.com/office/officeart/2005/8/layout/vList2"/>
    <dgm:cxn modelId="{48D955BB-DC11-4DBC-8296-E19F8330669B}" type="presOf" srcId="{C55FD4A7-45AD-4EFD-AE4A-A1594282A27A}" destId="{E0465258-6E3B-49B6-8FAB-4DA53F75633B}" srcOrd="0" destOrd="0" presId="urn:microsoft.com/office/officeart/2005/8/layout/vList2"/>
    <dgm:cxn modelId="{EC5FE5D8-580E-4103-A8C8-884DAE47E1D0}" srcId="{6992098D-A8C9-4757-B909-33035DCCE57D}" destId="{5951E7AF-55EF-48DD-85B3-7EF1BD27F441}" srcOrd="0" destOrd="0" parTransId="{FBD5F392-A393-4E32-84FB-3327FFC4A367}" sibTransId="{5B5F347E-0CA7-45E9-8BE3-2B4B38CA51F4}"/>
    <dgm:cxn modelId="{FA0B04E6-5BA3-4407-8C72-0079E4AD9F2F}" type="presOf" srcId="{CB851F78-DAC6-4F99-B37C-BFE05D4BE841}" destId="{9234BB3E-32E1-4D62-9DC2-8F913B1CD1BC}" srcOrd="0" destOrd="0" presId="urn:microsoft.com/office/officeart/2005/8/layout/vList2"/>
    <dgm:cxn modelId="{7FC6B7EA-04A7-4B85-B30F-FFA40EBA2664}" srcId="{6992098D-A8C9-4757-B909-33035DCCE57D}" destId="{8420E30F-3103-41E1-8995-7A8EBEBCD88A}" srcOrd="4" destOrd="0" parTransId="{97A45085-74BF-4A19-885E-AF8D504F87C1}" sibTransId="{F8A21AC5-CDFF-4635-BE51-57BF5AE55521}"/>
    <dgm:cxn modelId="{21E8E0C9-E886-4C82-87FF-38988C9EC673}" type="presParOf" srcId="{3773AF0D-B7E0-4BCB-9A11-11A2A1F6F823}" destId="{42969F2A-D8EA-4AA4-AAF8-A1C7FF8F4501}" srcOrd="0" destOrd="0" presId="urn:microsoft.com/office/officeart/2005/8/layout/vList2"/>
    <dgm:cxn modelId="{CD83057D-B4CC-4B79-A42C-9E57519BE1A6}" type="presParOf" srcId="{3773AF0D-B7E0-4BCB-9A11-11A2A1F6F823}" destId="{A70AF4CB-D162-4D5B-A11E-601474B7609B}" srcOrd="1" destOrd="0" presId="urn:microsoft.com/office/officeart/2005/8/layout/vList2"/>
    <dgm:cxn modelId="{12904F46-3FBE-4912-BF10-B1EAB2AA5F5D}" type="presParOf" srcId="{3773AF0D-B7E0-4BCB-9A11-11A2A1F6F823}" destId="{37C17DAC-2077-49FB-8EB8-75FA89EAEF14}" srcOrd="2" destOrd="0" presId="urn:microsoft.com/office/officeart/2005/8/layout/vList2"/>
    <dgm:cxn modelId="{CCB183A7-2C9E-48EC-9F14-14C5524DB0B6}" type="presParOf" srcId="{3773AF0D-B7E0-4BCB-9A11-11A2A1F6F823}" destId="{BD9A690C-9C73-431B-8FB0-87CB33D6D12E}" srcOrd="3" destOrd="0" presId="urn:microsoft.com/office/officeart/2005/8/layout/vList2"/>
    <dgm:cxn modelId="{23052F0D-E99A-47A4-97FD-187DE7112F09}" type="presParOf" srcId="{3773AF0D-B7E0-4BCB-9A11-11A2A1F6F823}" destId="{E0465258-6E3B-49B6-8FAB-4DA53F75633B}" srcOrd="4" destOrd="0" presId="urn:microsoft.com/office/officeart/2005/8/layout/vList2"/>
    <dgm:cxn modelId="{82295C08-001A-4164-B832-96F03A1E0853}" type="presParOf" srcId="{3773AF0D-B7E0-4BCB-9A11-11A2A1F6F823}" destId="{879870AB-C1C1-4F9B-870A-2D3779F47B72}" srcOrd="5" destOrd="0" presId="urn:microsoft.com/office/officeart/2005/8/layout/vList2"/>
    <dgm:cxn modelId="{3796E18B-6DE3-4CF2-B5D5-D3B0CC71B2A4}" type="presParOf" srcId="{3773AF0D-B7E0-4BCB-9A11-11A2A1F6F823}" destId="{9234BB3E-32E1-4D62-9DC2-8F913B1CD1BC}" srcOrd="6" destOrd="0" presId="urn:microsoft.com/office/officeart/2005/8/layout/vList2"/>
    <dgm:cxn modelId="{26B0147A-CAA3-4E77-ACE1-D5BF23C8E3F4}" type="presParOf" srcId="{3773AF0D-B7E0-4BCB-9A11-11A2A1F6F823}" destId="{AB853FF4-F79C-4F35-9A00-C8797CC44C23}" srcOrd="7" destOrd="0" presId="urn:microsoft.com/office/officeart/2005/8/layout/vList2"/>
    <dgm:cxn modelId="{9BE4A9AE-D43A-4276-BB0D-2D34D09E5412}" type="presParOf" srcId="{3773AF0D-B7E0-4BCB-9A11-11A2A1F6F823}" destId="{357A1344-0A09-498B-832F-1B5A943F1C8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BCFCA6-A746-4B75-A82D-9B0CD3FE3BC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299BBA-04C3-473A-A596-6005F3BB3BC5}">
      <dgm:prSet/>
      <dgm:spPr/>
      <dgm:t>
        <a:bodyPr/>
        <a:lstStyle/>
        <a:p>
          <a:r>
            <a:rPr lang="nl-NL"/>
            <a:t>Het onderwerp moet te maken hebben met het knelpunt bij sprint 1</a:t>
          </a:r>
          <a:endParaRPr lang="en-US"/>
        </a:p>
      </dgm:t>
    </dgm:pt>
    <dgm:pt modelId="{EC9E2823-7FF8-4E21-8A37-494FCEFA14B6}" type="parTrans" cxnId="{68043242-E899-4D03-BCB5-F47D98315D58}">
      <dgm:prSet/>
      <dgm:spPr/>
      <dgm:t>
        <a:bodyPr/>
        <a:lstStyle/>
        <a:p>
          <a:endParaRPr lang="en-US"/>
        </a:p>
      </dgm:t>
    </dgm:pt>
    <dgm:pt modelId="{F540745B-B6A8-48FF-A433-3634718FC3D0}" type="sibTrans" cxnId="{68043242-E899-4D03-BCB5-F47D98315D58}">
      <dgm:prSet/>
      <dgm:spPr/>
      <dgm:t>
        <a:bodyPr/>
        <a:lstStyle/>
        <a:p>
          <a:endParaRPr lang="en-US"/>
        </a:p>
      </dgm:t>
    </dgm:pt>
    <dgm:pt modelId="{978CBEBD-B51E-4765-9699-95740412DBF5}">
      <dgm:prSet/>
      <dgm:spPr/>
      <dgm:t>
        <a:bodyPr/>
        <a:lstStyle/>
        <a:p>
          <a:r>
            <a:rPr lang="nl-NL"/>
            <a:t>Het moet een actueel onderwerp zijn binnen jouw branche of beroep</a:t>
          </a:r>
          <a:endParaRPr lang="en-US"/>
        </a:p>
      </dgm:t>
    </dgm:pt>
    <dgm:pt modelId="{A924FB0E-998D-4C21-AFCA-0D24AAB9EF1F}" type="parTrans" cxnId="{BB801A33-BE21-43A3-9C96-4E1290F05C9F}">
      <dgm:prSet/>
      <dgm:spPr/>
      <dgm:t>
        <a:bodyPr/>
        <a:lstStyle/>
        <a:p>
          <a:endParaRPr lang="en-US"/>
        </a:p>
      </dgm:t>
    </dgm:pt>
    <dgm:pt modelId="{BEA021D1-651D-499C-B592-139E2FA6682C}" type="sibTrans" cxnId="{BB801A33-BE21-43A3-9C96-4E1290F05C9F}">
      <dgm:prSet/>
      <dgm:spPr/>
      <dgm:t>
        <a:bodyPr/>
        <a:lstStyle/>
        <a:p>
          <a:endParaRPr lang="en-US"/>
        </a:p>
      </dgm:t>
    </dgm:pt>
    <dgm:pt modelId="{B2DB97FA-6AC5-49F3-AF1C-B7DA8D5C6F4F}">
      <dgm:prSet/>
      <dgm:spPr/>
      <dgm:t>
        <a:bodyPr/>
        <a:lstStyle/>
        <a:p>
          <a:r>
            <a:rPr lang="nl-NL"/>
            <a:t>Het onderwerp moet te maken hebben met bredere maatschappelijke, technologische en/of vakinhoudelijke</a:t>
          </a:r>
          <a:endParaRPr lang="en-US"/>
        </a:p>
      </dgm:t>
    </dgm:pt>
    <dgm:pt modelId="{49C2E6E7-AE56-4943-B6F8-A5F7300CC431}" type="parTrans" cxnId="{EF679469-1BEB-402C-B397-8F5FCAE698A5}">
      <dgm:prSet/>
      <dgm:spPr/>
      <dgm:t>
        <a:bodyPr/>
        <a:lstStyle/>
        <a:p>
          <a:endParaRPr lang="en-US"/>
        </a:p>
      </dgm:t>
    </dgm:pt>
    <dgm:pt modelId="{D568FEB7-690C-4ED4-A0D9-446517DC38A3}" type="sibTrans" cxnId="{EF679469-1BEB-402C-B397-8F5FCAE698A5}">
      <dgm:prSet/>
      <dgm:spPr/>
      <dgm:t>
        <a:bodyPr/>
        <a:lstStyle/>
        <a:p>
          <a:endParaRPr lang="en-US"/>
        </a:p>
      </dgm:t>
    </dgm:pt>
    <dgm:pt modelId="{12B8D4A7-D4E8-4E8B-A1B1-C6695B136F99}">
      <dgm:prSet/>
      <dgm:spPr/>
      <dgm:t>
        <a:bodyPr/>
        <a:lstStyle/>
        <a:p>
          <a:r>
            <a:rPr lang="nl-NL"/>
            <a:t>Ontwikkelingen op het gebied van wonen, welzijn en/of zorgvisievorming/discussie binnen de instelling of</a:t>
          </a:r>
          <a:endParaRPr lang="en-US"/>
        </a:p>
      </dgm:t>
    </dgm:pt>
    <dgm:pt modelId="{D28F1D03-1F53-4DCE-9804-0CE8E6666CDC}" type="parTrans" cxnId="{81CE5EEA-921C-4401-B707-FB39BF489750}">
      <dgm:prSet/>
      <dgm:spPr/>
      <dgm:t>
        <a:bodyPr/>
        <a:lstStyle/>
        <a:p>
          <a:endParaRPr lang="en-US"/>
        </a:p>
      </dgm:t>
    </dgm:pt>
    <dgm:pt modelId="{144E9218-BED1-4AD4-B9C9-90F073D3588D}" type="sibTrans" cxnId="{81CE5EEA-921C-4401-B707-FB39BF489750}">
      <dgm:prSet/>
      <dgm:spPr/>
      <dgm:t>
        <a:bodyPr/>
        <a:lstStyle/>
        <a:p>
          <a:endParaRPr lang="en-US"/>
        </a:p>
      </dgm:t>
    </dgm:pt>
    <dgm:pt modelId="{A13AA95B-62B6-41C4-AB46-C0749A20E5DA}">
      <dgm:prSet/>
      <dgm:spPr/>
      <dgm:t>
        <a:bodyPr/>
        <a:lstStyle/>
        <a:p>
          <a:r>
            <a:rPr lang="nl-NL"/>
            <a:t>Beroepsgroep en de wet en regelgeving daarbij.</a:t>
          </a:r>
          <a:endParaRPr lang="en-US"/>
        </a:p>
      </dgm:t>
    </dgm:pt>
    <dgm:pt modelId="{1880703B-3B3D-42DD-B617-46D5997696BD}" type="parTrans" cxnId="{F2330823-527A-43FD-996E-432BC4DD509F}">
      <dgm:prSet/>
      <dgm:spPr/>
      <dgm:t>
        <a:bodyPr/>
        <a:lstStyle/>
        <a:p>
          <a:endParaRPr lang="en-US"/>
        </a:p>
      </dgm:t>
    </dgm:pt>
    <dgm:pt modelId="{62234653-A711-417A-BA09-D92509E5C180}" type="sibTrans" cxnId="{F2330823-527A-43FD-996E-432BC4DD509F}">
      <dgm:prSet/>
      <dgm:spPr/>
      <dgm:t>
        <a:bodyPr/>
        <a:lstStyle/>
        <a:p>
          <a:endParaRPr lang="en-US"/>
        </a:p>
      </dgm:t>
    </dgm:pt>
    <dgm:pt modelId="{BB2ED403-8693-43DF-A111-E6B59429AD40}">
      <dgm:prSet/>
      <dgm:spPr/>
      <dgm:t>
        <a:bodyPr/>
        <a:lstStyle/>
        <a:p>
          <a:r>
            <a:rPr lang="nl-NL"/>
            <a:t>Het moet een onderwerp zijn dat je als kraamverzorgende kunt verbeteren.</a:t>
          </a:r>
          <a:endParaRPr lang="en-US"/>
        </a:p>
      </dgm:t>
    </dgm:pt>
    <dgm:pt modelId="{3DA69F55-9CE3-47E6-8C16-C7541015B8B4}" type="parTrans" cxnId="{AF4F2BED-FE2C-41F9-AD8E-489F78A1809C}">
      <dgm:prSet/>
      <dgm:spPr/>
      <dgm:t>
        <a:bodyPr/>
        <a:lstStyle/>
        <a:p>
          <a:endParaRPr lang="en-US"/>
        </a:p>
      </dgm:t>
    </dgm:pt>
    <dgm:pt modelId="{43A23C8D-3971-4811-82C5-0CC10DFE40B1}" type="sibTrans" cxnId="{AF4F2BED-FE2C-41F9-AD8E-489F78A1809C}">
      <dgm:prSet/>
      <dgm:spPr/>
      <dgm:t>
        <a:bodyPr/>
        <a:lstStyle/>
        <a:p>
          <a:endParaRPr lang="en-US"/>
        </a:p>
      </dgm:t>
    </dgm:pt>
    <dgm:pt modelId="{977FC93A-C723-4B76-8282-9D63A34F651B}">
      <dgm:prSet/>
      <dgm:spPr/>
      <dgm:t>
        <a:bodyPr/>
        <a:lstStyle/>
        <a:p>
          <a:r>
            <a:rPr lang="nl-NL" dirty="0"/>
            <a:t>Praktijkopleider en docent kan zich vinden in je onderwerpskeuze.</a:t>
          </a:r>
          <a:endParaRPr lang="en-US" dirty="0"/>
        </a:p>
      </dgm:t>
    </dgm:pt>
    <dgm:pt modelId="{F7C6497B-EC76-4438-9516-D27F9F643710}" type="parTrans" cxnId="{9D82B356-0646-475B-889C-F1F683B9825A}">
      <dgm:prSet/>
      <dgm:spPr/>
      <dgm:t>
        <a:bodyPr/>
        <a:lstStyle/>
        <a:p>
          <a:endParaRPr lang="en-US"/>
        </a:p>
      </dgm:t>
    </dgm:pt>
    <dgm:pt modelId="{9C9669F3-B02F-4159-9833-575978285088}" type="sibTrans" cxnId="{9D82B356-0646-475B-889C-F1F683B9825A}">
      <dgm:prSet/>
      <dgm:spPr/>
      <dgm:t>
        <a:bodyPr/>
        <a:lstStyle/>
        <a:p>
          <a:endParaRPr lang="en-US"/>
        </a:p>
      </dgm:t>
    </dgm:pt>
    <dgm:pt modelId="{2F6DADD5-961E-4969-B1B8-E50B75A49621}" type="pres">
      <dgm:prSet presAssocID="{13BCFCA6-A746-4B75-A82D-9B0CD3FE3BCD}" presName="linear" presStyleCnt="0">
        <dgm:presLayoutVars>
          <dgm:animLvl val="lvl"/>
          <dgm:resizeHandles val="exact"/>
        </dgm:presLayoutVars>
      </dgm:prSet>
      <dgm:spPr/>
    </dgm:pt>
    <dgm:pt modelId="{C54B2303-F899-4118-9F0A-AC3FFC09ABB4}" type="pres">
      <dgm:prSet presAssocID="{28299BBA-04C3-473A-A596-6005F3BB3BC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3451E0E-BB0F-4F03-9544-7142E2554057}" type="pres">
      <dgm:prSet presAssocID="{F540745B-B6A8-48FF-A433-3634718FC3D0}" presName="spacer" presStyleCnt="0"/>
      <dgm:spPr/>
    </dgm:pt>
    <dgm:pt modelId="{22B850E3-3E56-4D07-AC4B-75644251BE02}" type="pres">
      <dgm:prSet presAssocID="{978CBEBD-B51E-4765-9699-95740412DBF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8F668A0-062A-46A5-A427-7831C8A1E4B7}" type="pres">
      <dgm:prSet presAssocID="{BEA021D1-651D-499C-B592-139E2FA6682C}" presName="spacer" presStyleCnt="0"/>
      <dgm:spPr/>
    </dgm:pt>
    <dgm:pt modelId="{8AE0247E-E962-42E3-A0F9-715F73DA0742}" type="pres">
      <dgm:prSet presAssocID="{B2DB97FA-6AC5-49F3-AF1C-B7DA8D5C6F4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2AC66C0-1EC0-490F-A453-F4F871DD70C5}" type="pres">
      <dgm:prSet presAssocID="{D568FEB7-690C-4ED4-A0D9-446517DC38A3}" presName="spacer" presStyleCnt="0"/>
      <dgm:spPr/>
    </dgm:pt>
    <dgm:pt modelId="{CC7401E3-51B6-4C76-9600-7F88146C75EB}" type="pres">
      <dgm:prSet presAssocID="{12B8D4A7-D4E8-4E8B-A1B1-C6695B136F99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61A7F3F-C9A2-4755-94CF-A3C9B29714C5}" type="pres">
      <dgm:prSet presAssocID="{144E9218-BED1-4AD4-B9C9-90F073D3588D}" presName="spacer" presStyleCnt="0"/>
      <dgm:spPr/>
    </dgm:pt>
    <dgm:pt modelId="{3DD67B03-3A52-4A0A-B0C2-806372AE9997}" type="pres">
      <dgm:prSet presAssocID="{A13AA95B-62B6-41C4-AB46-C0749A20E5D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5CCC3D3-1D66-4996-9F38-D889336198DD}" type="pres">
      <dgm:prSet presAssocID="{62234653-A711-417A-BA09-D92509E5C180}" presName="spacer" presStyleCnt="0"/>
      <dgm:spPr/>
    </dgm:pt>
    <dgm:pt modelId="{28648FFD-2A90-4D41-895B-9B3C4211F9A8}" type="pres">
      <dgm:prSet presAssocID="{BB2ED403-8693-43DF-A111-E6B59429AD4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C5A9D429-440C-48EC-B144-BF3758E5C451}" type="pres">
      <dgm:prSet presAssocID="{43A23C8D-3971-4811-82C5-0CC10DFE40B1}" presName="spacer" presStyleCnt="0"/>
      <dgm:spPr/>
    </dgm:pt>
    <dgm:pt modelId="{25C77F97-39EE-4BEB-BABB-5C7558CAC732}" type="pres">
      <dgm:prSet presAssocID="{977FC93A-C723-4B76-8282-9D63A34F651B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E0A050B-C893-48BA-B43E-A120A4FC1BD6}" type="presOf" srcId="{A13AA95B-62B6-41C4-AB46-C0749A20E5DA}" destId="{3DD67B03-3A52-4A0A-B0C2-806372AE9997}" srcOrd="0" destOrd="0" presId="urn:microsoft.com/office/officeart/2005/8/layout/vList2"/>
    <dgm:cxn modelId="{D4E13017-460C-4BFD-937E-F6BDE1FEA539}" type="presOf" srcId="{12B8D4A7-D4E8-4E8B-A1B1-C6695B136F99}" destId="{CC7401E3-51B6-4C76-9600-7F88146C75EB}" srcOrd="0" destOrd="0" presId="urn:microsoft.com/office/officeart/2005/8/layout/vList2"/>
    <dgm:cxn modelId="{F2330823-527A-43FD-996E-432BC4DD509F}" srcId="{13BCFCA6-A746-4B75-A82D-9B0CD3FE3BCD}" destId="{A13AA95B-62B6-41C4-AB46-C0749A20E5DA}" srcOrd="4" destOrd="0" parTransId="{1880703B-3B3D-42DD-B617-46D5997696BD}" sibTransId="{62234653-A711-417A-BA09-D92509E5C180}"/>
    <dgm:cxn modelId="{BB801A33-BE21-43A3-9C96-4E1290F05C9F}" srcId="{13BCFCA6-A746-4B75-A82D-9B0CD3FE3BCD}" destId="{978CBEBD-B51E-4765-9699-95740412DBF5}" srcOrd="1" destOrd="0" parTransId="{A924FB0E-998D-4C21-AFCA-0D24AAB9EF1F}" sibTransId="{BEA021D1-651D-499C-B592-139E2FA6682C}"/>
    <dgm:cxn modelId="{E971B534-AD96-4264-8EC2-8466DE8E6DC2}" type="presOf" srcId="{13BCFCA6-A746-4B75-A82D-9B0CD3FE3BCD}" destId="{2F6DADD5-961E-4969-B1B8-E50B75A49621}" srcOrd="0" destOrd="0" presId="urn:microsoft.com/office/officeart/2005/8/layout/vList2"/>
    <dgm:cxn modelId="{9E4F6037-1C47-49AD-A6A2-7F5A1739D78C}" type="presOf" srcId="{BB2ED403-8693-43DF-A111-E6B59429AD40}" destId="{28648FFD-2A90-4D41-895B-9B3C4211F9A8}" srcOrd="0" destOrd="0" presId="urn:microsoft.com/office/officeart/2005/8/layout/vList2"/>
    <dgm:cxn modelId="{68043242-E899-4D03-BCB5-F47D98315D58}" srcId="{13BCFCA6-A746-4B75-A82D-9B0CD3FE3BCD}" destId="{28299BBA-04C3-473A-A596-6005F3BB3BC5}" srcOrd="0" destOrd="0" parTransId="{EC9E2823-7FF8-4E21-8A37-494FCEFA14B6}" sibTransId="{F540745B-B6A8-48FF-A433-3634718FC3D0}"/>
    <dgm:cxn modelId="{6DA34767-56F1-4285-B441-C0EE3DBE7025}" type="presOf" srcId="{B2DB97FA-6AC5-49F3-AF1C-B7DA8D5C6F4F}" destId="{8AE0247E-E962-42E3-A0F9-715F73DA0742}" srcOrd="0" destOrd="0" presId="urn:microsoft.com/office/officeart/2005/8/layout/vList2"/>
    <dgm:cxn modelId="{EF679469-1BEB-402C-B397-8F5FCAE698A5}" srcId="{13BCFCA6-A746-4B75-A82D-9B0CD3FE3BCD}" destId="{B2DB97FA-6AC5-49F3-AF1C-B7DA8D5C6F4F}" srcOrd="2" destOrd="0" parTransId="{49C2E6E7-AE56-4943-B6F8-A5F7300CC431}" sibTransId="{D568FEB7-690C-4ED4-A0D9-446517DC38A3}"/>
    <dgm:cxn modelId="{40D9CB6E-6952-408D-BB42-C55DC00E262F}" type="presOf" srcId="{978CBEBD-B51E-4765-9699-95740412DBF5}" destId="{22B850E3-3E56-4D07-AC4B-75644251BE02}" srcOrd="0" destOrd="0" presId="urn:microsoft.com/office/officeart/2005/8/layout/vList2"/>
    <dgm:cxn modelId="{9D82B356-0646-475B-889C-F1F683B9825A}" srcId="{13BCFCA6-A746-4B75-A82D-9B0CD3FE3BCD}" destId="{977FC93A-C723-4B76-8282-9D63A34F651B}" srcOrd="6" destOrd="0" parTransId="{F7C6497B-EC76-4438-9516-D27F9F643710}" sibTransId="{9C9669F3-B02F-4159-9833-575978285088}"/>
    <dgm:cxn modelId="{11820DBC-E234-4C6A-96FE-C88AC9962278}" type="presOf" srcId="{977FC93A-C723-4B76-8282-9D63A34F651B}" destId="{25C77F97-39EE-4BEB-BABB-5C7558CAC732}" srcOrd="0" destOrd="0" presId="urn:microsoft.com/office/officeart/2005/8/layout/vList2"/>
    <dgm:cxn modelId="{EA3899DF-F231-49F3-87E6-DB96F2F5D73C}" type="presOf" srcId="{28299BBA-04C3-473A-A596-6005F3BB3BC5}" destId="{C54B2303-F899-4118-9F0A-AC3FFC09ABB4}" srcOrd="0" destOrd="0" presId="urn:microsoft.com/office/officeart/2005/8/layout/vList2"/>
    <dgm:cxn modelId="{81CE5EEA-921C-4401-B707-FB39BF489750}" srcId="{13BCFCA6-A746-4B75-A82D-9B0CD3FE3BCD}" destId="{12B8D4A7-D4E8-4E8B-A1B1-C6695B136F99}" srcOrd="3" destOrd="0" parTransId="{D28F1D03-1F53-4DCE-9804-0CE8E6666CDC}" sibTransId="{144E9218-BED1-4AD4-B9C9-90F073D3588D}"/>
    <dgm:cxn modelId="{AF4F2BED-FE2C-41F9-AD8E-489F78A1809C}" srcId="{13BCFCA6-A746-4B75-A82D-9B0CD3FE3BCD}" destId="{BB2ED403-8693-43DF-A111-E6B59429AD40}" srcOrd="5" destOrd="0" parTransId="{3DA69F55-9CE3-47E6-8C16-C7541015B8B4}" sibTransId="{43A23C8D-3971-4811-82C5-0CC10DFE40B1}"/>
    <dgm:cxn modelId="{E65032A7-201E-4B9D-9093-F15BD72EBA3D}" type="presParOf" srcId="{2F6DADD5-961E-4969-B1B8-E50B75A49621}" destId="{C54B2303-F899-4118-9F0A-AC3FFC09ABB4}" srcOrd="0" destOrd="0" presId="urn:microsoft.com/office/officeart/2005/8/layout/vList2"/>
    <dgm:cxn modelId="{EC0017A9-FF5C-4B27-981E-CB8FDBF205C8}" type="presParOf" srcId="{2F6DADD5-961E-4969-B1B8-E50B75A49621}" destId="{83451E0E-BB0F-4F03-9544-7142E2554057}" srcOrd="1" destOrd="0" presId="urn:microsoft.com/office/officeart/2005/8/layout/vList2"/>
    <dgm:cxn modelId="{2B837564-979F-4097-9FAC-9325BD9B0EFA}" type="presParOf" srcId="{2F6DADD5-961E-4969-B1B8-E50B75A49621}" destId="{22B850E3-3E56-4D07-AC4B-75644251BE02}" srcOrd="2" destOrd="0" presId="urn:microsoft.com/office/officeart/2005/8/layout/vList2"/>
    <dgm:cxn modelId="{4B77453E-F5B5-4419-B8C6-3CB02B96A334}" type="presParOf" srcId="{2F6DADD5-961E-4969-B1B8-E50B75A49621}" destId="{F8F668A0-062A-46A5-A427-7831C8A1E4B7}" srcOrd="3" destOrd="0" presId="urn:microsoft.com/office/officeart/2005/8/layout/vList2"/>
    <dgm:cxn modelId="{B274C127-C844-4CB6-A151-23F96C7333D1}" type="presParOf" srcId="{2F6DADD5-961E-4969-B1B8-E50B75A49621}" destId="{8AE0247E-E962-42E3-A0F9-715F73DA0742}" srcOrd="4" destOrd="0" presId="urn:microsoft.com/office/officeart/2005/8/layout/vList2"/>
    <dgm:cxn modelId="{A23D740E-6822-44D7-9A80-293FAC5B4BB3}" type="presParOf" srcId="{2F6DADD5-961E-4969-B1B8-E50B75A49621}" destId="{12AC66C0-1EC0-490F-A453-F4F871DD70C5}" srcOrd="5" destOrd="0" presId="urn:microsoft.com/office/officeart/2005/8/layout/vList2"/>
    <dgm:cxn modelId="{70B8E1B0-EF7F-4012-9D49-30CE7EEB5428}" type="presParOf" srcId="{2F6DADD5-961E-4969-B1B8-E50B75A49621}" destId="{CC7401E3-51B6-4C76-9600-7F88146C75EB}" srcOrd="6" destOrd="0" presId="urn:microsoft.com/office/officeart/2005/8/layout/vList2"/>
    <dgm:cxn modelId="{CF33A39E-B278-46E4-8909-CAD8586BBF10}" type="presParOf" srcId="{2F6DADD5-961E-4969-B1B8-E50B75A49621}" destId="{361A7F3F-C9A2-4755-94CF-A3C9B29714C5}" srcOrd="7" destOrd="0" presId="urn:microsoft.com/office/officeart/2005/8/layout/vList2"/>
    <dgm:cxn modelId="{B0CAB33A-FDB8-49A3-B4E7-22F3FAEC1F1A}" type="presParOf" srcId="{2F6DADD5-961E-4969-B1B8-E50B75A49621}" destId="{3DD67B03-3A52-4A0A-B0C2-806372AE9997}" srcOrd="8" destOrd="0" presId="urn:microsoft.com/office/officeart/2005/8/layout/vList2"/>
    <dgm:cxn modelId="{32058315-79A2-4322-98ED-9229E97FF747}" type="presParOf" srcId="{2F6DADD5-961E-4969-B1B8-E50B75A49621}" destId="{B5CCC3D3-1D66-4996-9F38-D889336198DD}" srcOrd="9" destOrd="0" presId="urn:microsoft.com/office/officeart/2005/8/layout/vList2"/>
    <dgm:cxn modelId="{1E512A4C-BD8D-4976-98A9-48AAC8F6950C}" type="presParOf" srcId="{2F6DADD5-961E-4969-B1B8-E50B75A49621}" destId="{28648FFD-2A90-4D41-895B-9B3C4211F9A8}" srcOrd="10" destOrd="0" presId="urn:microsoft.com/office/officeart/2005/8/layout/vList2"/>
    <dgm:cxn modelId="{DB2A84E2-3EB1-4350-BFF9-D01853BFD0BB}" type="presParOf" srcId="{2F6DADD5-961E-4969-B1B8-E50B75A49621}" destId="{C5A9D429-440C-48EC-B144-BF3758E5C451}" srcOrd="11" destOrd="0" presId="urn:microsoft.com/office/officeart/2005/8/layout/vList2"/>
    <dgm:cxn modelId="{C2B02ED1-4B1C-40FC-8CB9-3185ED8E3B79}" type="presParOf" srcId="{2F6DADD5-961E-4969-B1B8-E50B75A49621}" destId="{25C77F97-39EE-4BEB-BABB-5C7558CAC73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5838BC-6D75-418A-B153-AC2E040CC9F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23D8CFA-52CA-425E-AA1E-DBDED5DDEB86}">
      <dgm:prSet/>
      <dgm:spPr/>
      <dgm:t>
        <a:bodyPr/>
        <a:lstStyle/>
        <a:p>
          <a:r>
            <a:rPr lang="nl-NL"/>
            <a:t>Geef antwoord op je vraagstelling </a:t>
          </a:r>
          <a:endParaRPr lang="en-US"/>
        </a:p>
      </dgm:t>
    </dgm:pt>
    <dgm:pt modelId="{95307508-5992-4660-A008-674587B6D888}" type="parTrans" cxnId="{04760D6F-4CBA-44B8-B697-8B19A70BCBF4}">
      <dgm:prSet/>
      <dgm:spPr/>
      <dgm:t>
        <a:bodyPr/>
        <a:lstStyle/>
        <a:p>
          <a:endParaRPr lang="en-US"/>
        </a:p>
      </dgm:t>
    </dgm:pt>
    <dgm:pt modelId="{68794AD0-2A02-4A38-81A2-B48F3132E025}" type="sibTrans" cxnId="{04760D6F-4CBA-44B8-B697-8B19A70BCBF4}">
      <dgm:prSet/>
      <dgm:spPr/>
      <dgm:t>
        <a:bodyPr/>
        <a:lstStyle/>
        <a:p>
          <a:endParaRPr lang="en-US"/>
        </a:p>
      </dgm:t>
    </dgm:pt>
    <dgm:pt modelId="{93CB12BB-AA00-4EA6-BBBB-EF913540D24B}">
      <dgm:prSet/>
      <dgm:spPr/>
      <dgm:t>
        <a:bodyPr/>
        <a:lstStyle/>
        <a:p>
          <a:r>
            <a:rPr lang="nl-NL"/>
            <a:t>Is de doelstelling bereikt?</a:t>
          </a:r>
          <a:endParaRPr lang="en-US"/>
        </a:p>
      </dgm:t>
    </dgm:pt>
    <dgm:pt modelId="{D83E65CB-22F8-4B7F-BEF5-24D072B4F1ED}" type="parTrans" cxnId="{A8B1260E-E470-477C-ADF2-CB75B2FC1D96}">
      <dgm:prSet/>
      <dgm:spPr/>
      <dgm:t>
        <a:bodyPr/>
        <a:lstStyle/>
        <a:p>
          <a:endParaRPr lang="en-US"/>
        </a:p>
      </dgm:t>
    </dgm:pt>
    <dgm:pt modelId="{1DE59C16-CAAF-4A32-8D54-6C2E2931B5B6}" type="sibTrans" cxnId="{A8B1260E-E470-477C-ADF2-CB75B2FC1D96}">
      <dgm:prSet/>
      <dgm:spPr/>
      <dgm:t>
        <a:bodyPr/>
        <a:lstStyle/>
        <a:p>
          <a:endParaRPr lang="en-US"/>
        </a:p>
      </dgm:t>
    </dgm:pt>
    <dgm:pt modelId="{79D6C2F7-7880-48E4-AC66-8485D21CF7E2}">
      <dgm:prSet/>
      <dgm:spPr/>
      <dgm:t>
        <a:bodyPr/>
        <a:lstStyle/>
        <a:p>
          <a:r>
            <a:rPr lang="nl-NL"/>
            <a:t>Wat kan/zou de kraamverzorgende het beste kunnen doen om het knelpunt op te lossen en het doel te bereiken</a:t>
          </a:r>
          <a:endParaRPr lang="en-US"/>
        </a:p>
      </dgm:t>
    </dgm:pt>
    <dgm:pt modelId="{8E5EACB7-FA46-47E5-8B65-56C5CB69F2B6}" type="parTrans" cxnId="{1B4182E2-D4F1-42FB-8DBB-C05EF3740AD1}">
      <dgm:prSet/>
      <dgm:spPr/>
      <dgm:t>
        <a:bodyPr/>
        <a:lstStyle/>
        <a:p>
          <a:endParaRPr lang="en-US"/>
        </a:p>
      </dgm:t>
    </dgm:pt>
    <dgm:pt modelId="{5EB3E035-0B64-4EDD-9163-4397A2A406F4}" type="sibTrans" cxnId="{1B4182E2-D4F1-42FB-8DBB-C05EF3740AD1}">
      <dgm:prSet/>
      <dgm:spPr/>
      <dgm:t>
        <a:bodyPr/>
        <a:lstStyle/>
        <a:p>
          <a:endParaRPr lang="en-US"/>
        </a:p>
      </dgm:t>
    </dgm:pt>
    <dgm:pt modelId="{84366E46-20DD-4F7D-8D1D-9E73E53FCBB3}">
      <dgm:prSet/>
      <dgm:spPr/>
      <dgm:t>
        <a:bodyPr/>
        <a:lstStyle/>
        <a:p>
          <a:r>
            <a:rPr lang="nl-NL"/>
            <a:t>Checklist verslag!</a:t>
          </a:r>
          <a:endParaRPr lang="en-US"/>
        </a:p>
      </dgm:t>
    </dgm:pt>
    <dgm:pt modelId="{4C953B7E-3CF5-41D3-97DD-2C6340A93CB9}" type="parTrans" cxnId="{B996E4B7-8644-420D-A3DF-26419036B697}">
      <dgm:prSet/>
      <dgm:spPr/>
      <dgm:t>
        <a:bodyPr/>
        <a:lstStyle/>
        <a:p>
          <a:endParaRPr lang="en-US"/>
        </a:p>
      </dgm:t>
    </dgm:pt>
    <dgm:pt modelId="{BC6E233B-2782-4081-916F-D3B8F506B9FD}" type="sibTrans" cxnId="{B996E4B7-8644-420D-A3DF-26419036B697}">
      <dgm:prSet/>
      <dgm:spPr/>
      <dgm:t>
        <a:bodyPr/>
        <a:lstStyle/>
        <a:p>
          <a:endParaRPr lang="en-US"/>
        </a:p>
      </dgm:t>
    </dgm:pt>
    <dgm:pt modelId="{98942C96-4D4E-4DB3-97E2-67B604A03530}" type="pres">
      <dgm:prSet presAssocID="{BA5838BC-6D75-418A-B153-AC2E040CC9FF}" presName="root" presStyleCnt="0">
        <dgm:presLayoutVars>
          <dgm:dir/>
          <dgm:resizeHandles val="exact"/>
        </dgm:presLayoutVars>
      </dgm:prSet>
      <dgm:spPr/>
    </dgm:pt>
    <dgm:pt modelId="{8ED18701-71E9-4437-BD02-D706A49D061C}" type="pres">
      <dgm:prSet presAssocID="{723D8CFA-52CA-425E-AA1E-DBDED5DDEB86}" presName="compNode" presStyleCnt="0"/>
      <dgm:spPr/>
    </dgm:pt>
    <dgm:pt modelId="{952C79EB-34B4-4061-9B8F-7D575BC944A7}" type="pres">
      <dgm:prSet presAssocID="{723D8CFA-52CA-425E-AA1E-DBDED5DDEB86}" presName="bgRect" presStyleLbl="bgShp" presStyleIdx="0" presStyleCnt="4"/>
      <dgm:spPr/>
    </dgm:pt>
    <dgm:pt modelId="{D0533956-34DE-49C6-81F8-A765A2DFCEEC}" type="pres">
      <dgm:prSet presAssocID="{723D8CFA-52CA-425E-AA1E-DBDED5DDEB8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ten"/>
        </a:ext>
      </dgm:extLst>
    </dgm:pt>
    <dgm:pt modelId="{C3BBD751-76CF-4518-AC5E-9F2D04C5ECE7}" type="pres">
      <dgm:prSet presAssocID="{723D8CFA-52CA-425E-AA1E-DBDED5DDEB86}" presName="spaceRect" presStyleCnt="0"/>
      <dgm:spPr/>
    </dgm:pt>
    <dgm:pt modelId="{4635B274-9C4D-4DE8-BBBA-3A5978E21E39}" type="pres">
      <dgm:prSet presAssocID="{723D8CFA-52CA-425E-AA1E-DBDED5DDEB86}" presName="parTx" presStyleLbl="revTx" presStyleIdx="0" presStyleCnt="4">
        <dgm:presLayoutVars>
          <dgm:chMax val="0"/>
          <dgm:chPref val="0"/>
        </dgm:presLayoutVars>
      </dgm:prSet>
      <dgm:spPr/>
    </dgm:pt>
    <dgm:pt modelId="{F9BB7FC1-E5F8-417A-A01B-0301A979E24F}" type="pres">
      <dgm:prSet presAssocID="{68794AD0-2A02-4A38-81A2-B48F3132E025}" presName="sibTrans" presStyleCnt="0"/>
      <dgm:spPr/>
    </dgm:pt>
    <dgm:pt modelId="{642E6A20-14DE-4312-BBA8-8BC4A5702B2C}" type="pres">
      <dgm:prSet presAssocID="{93CB12BB-AA00-4EA6-BBBB-EF913540D24B}" presName="compNode" presStyleCnt="0"/>
      <dgm:spPr/>
    </dgm:pt>
    <dgm:pt modelId="{06FF642B-A0D0-4073-B9F5-1D8704ABC2AB}" type="pres">
      <dgm:prSet presAssocID="{93CB12BB-AA00-4EA6-BBBB-EF913540D24B}" presName="bgRect" presStyleLbl="bgShp" presStyleIdx="1" presStyleCnt="4"/>
      <dgm:spPr/>
    </dgm:pt>
    <dgm:pt modelId="{BE2F9DBA-F911-4C31-B092-A2328405A0F9}" type="pres">
      <dgm:prSet presAssocID="{93CB12BB-AA00-4EA6-BBBB-EF913540D24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os"/>
        </a:ext>
      </dgm:extLst>
    </dgm:pt>
    <dgm:pt modelId="{5894C6AB-2D45-455B-BB40-D317FE8ACD80}" type="pres">
      <dgm:prSet presAssocID="{93CB12BB-AA00-4EA6-BBBB-EF913540D24B}" presName="spaceRect" presStyleCnt="0"/>
      <dgm:spPr/>
    </dgm:pt>
    <dgm:pt modelId="{0BDE468B-B33E-47AB-A435-A73C7B4C61F5}" type="pres">
      <dgm:prSet presAssocID="{93CB12BB-AA00-4EA6-BBBB-EF913540D24B}" presName="parTx" presStyleLbl="revTx" presStyleIdx="1" presStyleCnt="4">
        <dgm:presLayoutVars>
          <dgm:chMax val="0"/>
          <dgm:chPref val="0"/>
        </dgm:presLayoutVars>
      </dgm:prSet>
      <dgm:spPr/>
    </dgm:pt>
    <dgm:pt modelId="{DC082B88-0BC5-4C8F-9889-2334253491E5}" type="pres">
      <dgm:prSet presAssocID="{1DE59C16-CAAF-4A32-8D54-6C2E2931B5B6}" presName="sibTrans" presStyleCnt="0"/>
      <dgm:spPr/>
    </dgm:pt>
    <dgm:pt modelId="{D1DD1B1D-F1A5-4247-8928-D6E9DC621C74}" type="pres">
      <dgm:prSet presAssocID="{79D6C2F7-7880-48E4-AC66-8485D21CF7E2}" presName="compNode" presStyleCnt="0"/>
      <dgm:spPr/>
    </dgm:pt>
    <dgm:pt modelId="{93DFEB1B-1963-4519-93B0-C7B858520184}" type="pres">
      <dgm:prSet presAssocID="{79D6C2F7-7880-48E4-AC66-8485D21CF7E2}" presName="bgRect" presStyleLbl="bgShp" presStyleIdx="2" presStyleCnt="4"/>
      <dgm:spPr/>
    </dgm:pt>
    <dgm:pt modelId="{78683173-CA3D-41B7-8A2F-4861914C6457}" type="pres">
      <dgm:prSet presAssocID="{79D6C2F7-7880-48E4-AC66-8485D21CF7E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erend"/>
        </a:ext>
      </dgm:extLst>
    </dgm:pt>
    <dgm:pt modelId="{370ED3F6-A01D-4FE2-9D9E-C41F3D7CFFA7}" type="pres">
      <dgm:prSet presAssocID="{79D6C2F7-7880-48E4-AC66-8485D21CF7E2}" presName="spaceRect" presStyleCnt="0"/>
      <dgm:spPr/>
    </dgm:pt>
    <dgm:pt modelId="{DA8E45A0-862A-4227-91D6-9E126C14CEB1}" type="pres">
      <dgm:prSet presAssocID="{79D6C2F7-7880-48E4-AC66-8485D21CF7E2}" presName="parTx" presStyleLbl="revTx" presStyleIdx="2" presStyleCnt="4">
        <dgm:presLayoutVars>
          <dgm:chMax val="0"/>
          <dgm:chPref val="0"/>
        </dgm:presLayoutVars>
      </dgm:prSet>
      <dgm:spPr/>
    </dgm:pt>
    <dgm:pt modelId="{B66CB246-376E-4DA1-BD69-0FE728ADEC20}" type="pres">
      <dgm:prSet presAssocID="{5EB3E035-0B64-4EDD-9163-4397A2A406F4}" presName="sibTrans" presStyleCnt="0"/>
      <dgm:spPr/>
    </dgm:pt>
    <dgm:pt modelId="{E73B289E-1BDF-453E-9E3D-C343D84DF0D4}" type="pres">
      <dgm:prSet presAssocID="{84366E46-20DD-4F7D-8D1D-9E73E53FCBB3}" presName="compNode" presStyleCnt="0"/>
      <dgm:spPr/>
    </dgm:pt>
    <dgm:pt modelId="{A4644AB5-87AD-43CD-9383-0FC854E5233A}" type="pres">
      <dgm:prSet presAssocID="{84366E46-20DD-4F7D-8D1D-9E73E53FCBB3}" presName="bgRect" presStyleLbl="bgShp" presStyleIdx="3" presStyleCnt="4"/>
      <dgm:spPr/>
    </dgm:pt>
    <dgm:pt modelId="{91E89876-07EF-423B-BE02-8CEC7746CB3A}" type="pres">
      <dgm:prSet presAssocID="{84366E46-20DD-4F7D-8D1D-9E73E53FCBB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olelijst"/>
        </a:ext>
      </dgm:extLst>
    </dgm:pt>
    <dgm:pt modelId="{238C9D14-69B5-49B6-82DC-4FB120A9BE82}" type="pres">
      <dgm:prSet presAssocID="{84366E46-20DD-4F7D-8D1D-9E73E53FCBB3}" presName="spaceRect" presStyleCnt="0"/>
      <dgm:spPr/>
    </dgm:pt>
    <dgm:pt modelId="{935EC320-9269-4026-9A7E-DD491EE9F0B0}" type="pres">
      <dgm:prSet presAssocID="{84366E46-20DD-4F7D-8D1D-9E73E53FCBB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2F02D07-BCEC-4B23-83E7-DFAEC789C02A}" type="presOf" srcId="{79D6C2F7-7880-48E4-AC66-8485D21CF7E2}" destId="{DA8E45A0-862A-4227-91D6-9E126C14CEB1}" srcOrd="0" destOrd="0" presId="urn:microsoft.com/office/officeart/2018/2/layout/IconVerticalSolidList"/>
    <dgm:cxn modelId="{A8B1260E-E470-477C-ADF2-CB75B2FC1D96}" srcId="{BA5838BC-6D75-418A-B153-AC2E040CC9FF}" destId="{93CB12BB-AA00-4EA6-BBBB-EF913540D24B}" srcOrd="1" destOrd="0" parTransId="{D83E65CB-22F8-4B7F-BEF5-24D072B4F1ED}" sibTransId="{1DE59C16-CAAF-4A32-8D54-6C2E2931B5B6}"/>
    <dgm:cxn modelId="{AA89AC37-BA96-44EC-97BC-EBC379EF8384}" type="presOf" srcId="{723D8CFA-52CA-425E-AA1E-DBDED5DDEB86}" destId="{4635B274-9C4D-4DE8-BBBA-3A5978E21E39}" srcOrd="0" destOrd="0" presId="urn:microsoft.com/office/officeart/2018/2/layout/IconVerticalSolidList"/>
    <dgm:cxn modelId="{04760D6F-4CBA-44B8-B697-8B19A70BCBF4}" srcId="{BA5838BC-6D75-418A-B153-AC2E040CC9FF}" destId="{723D8CFA-52CA-425E-AA1E-DBDED5DDEB86}" srcOrd="0" destOrd="0" parTransId="{95307508-5992-4660-A008-674587B6D888}" sibTransId="{68794AD0-2A02-4A38-81A2-B48F3132E025}"/>
    <dgm:cxn modelId="{88D1E47E-2172-4D29-9EC3-9161E16A14C4}" type="presOf" srcId="{BA5838BC-6D75-418A-B153-AC2E040CC9FF}" destId="{98942C96-4D4E-4DB3-97E2-67B604A03530}" srcOrd="0" destOrd="0" presId="urn:microsoft.com/office/officeart/2018/2/layout/IconVerticalSolidList"/>
    <dgm:cxn modelId="{B51A9095-159F-4D73-9F7F-459EFDDE1303}" type="presOf" srcId="{84366E46-20DD-4F7D-8D1D-9E73E53FCBB3}" destId="{935EC320-9269-4026-9A7E-DD491EE9F0B0}" srcOrd="0" destOrd="0" presId="urn:microsoft.com/office/officeart/2018/2/layout/IconVerticalSolidList"/>
    <dgm:cxn modelId="{B996E4B7-8644-420D-A3DF-26419036B697}" srcId="{BA5838BC-6D75-418A-B153-AC2E040CC9FF}" destId="{84366E46-20DD-4F7D-8D1D-9E73E53FCBB3}" srcOrd="3" destOrd="0" parTransId="{4C953B7E-3CF5-41D3-97DD-2C6340A93CB9}" sibTransId="{BC6E233B-2782-4081-916F-D3B8F506B9FD}"/>
    <dgm:cxn modelId="{FF16AFE1-CA5F-4A24-8E0A-1CBD1457D8E3}" type="presOf" srcId="{93CB12BB-AA00-4EA6-BBBB-EF913540D24B}" destId="{0BDE468B-B33E-47AB-A435-A73C7B4C61F5}" srcOrd="0" destOrd="0" presId="urn:microsoft.com/office/officeart/2018/2/layout/IconVerticalSolidList"/>
    <dgm:cxn modelId="{1B4182E2-D4F1-42FB-8DBB-C05EF3740AD1}" srcId="{BA5838BC-6D75-418A-B153-AC2E040CC9FF}" destId="{79D6C2F7-7880-48E4-AC66-8485D21CF7E2}" srcOrd="2" destOrd="0" parTransId="{8E5EACB7-FA46-47E5-8B65-56C5CB69F2B6}" sibTransId="{5EB3E035-0B64-4EDD-9163-4397A2A406F4}"/>
    <dgm:cxn modelId="{CB8CE1D5-2DC5-4BC8-9EB5-1DA47DC12AEA}" type="presParOf" srcId="{98942C96-4D4E-4DB3-97E2-67B604A03530}" destId="{8ED18701-71E9-4437-BD02-D706A49D061C}" srcOrd="0" destOrd="0" presId="urn:microsoft.com/office/officeart/2018/2/layout/IconVerticalSolidList"/>
    <dgm:cxn modelId="{EFEDC5B5-DB6A-4D28-8133-DD9418993DD1}" type="presParOf" srcId="{8ED18701-71E9-4437-BD02-D706A49D061C}" destId="{952C79EB-34B4-4061-9B8F-7D575BC944A7}" srcOrd="0" destOrd="0" presId="urn:microsoft.com/office/officeart/2018/2/layout/IconVerticalSolidList"/>
    <dgm:cxn modelId="{A81CAA23-D67F-4DBF-BCEF-D3626DB0E510}" type="presParOf" srcId="{8ED18701-71E9-4437-BD02-D706A49D061C}" destId="{D0533956-34DE-49C6-81F8-A765A2DFCEEC}" srcOrd="1" destOrd="0" presId="urn:microsoft.com/office/officeart/2018/2/layout/IconVerticalSolidList"/>
    <dgm:cxn modelId="{399C62F0-DADF-4D26-9762-C84E4E1A8EE0}" type="presParOf" srcId="{8ED18701-71E9-4437-BD02-D706A49D061C}" destId="{C3BBD751-76CF-4518-AC5E-9F2D04C5ECE7}" srcOrd="2" destOrd="0" presId="urn:microsoft.com/office/officeart/2018/2/layout/IconVerticalSolidList"/>
    <dgm:cxn modelId="{599D4B62-F527-4ACB-AF33-C17B6009CB6E}" type="presParOf" srcId="{8ED18701-71E9-4437-BD02-D706A49D061C}" destId="{4635B274-9C4D-4DE8-BBBA-3A5978E21E39}" srcOrd="3" destOrd="0" presId="urn:microsoft.com/office/officeart/2018/2/layout/IconVerticalSolidList"/>
    <dgm:cxn modelId="{BFC0F0EC-5B36-4C8A-AD9F-2FD13672D272}" type="presParOf" srcId="{98942C96-4D4E-4DB3-97E2-67B604A03530}" destId="{F9BB7FC1-E5F8-417A-A01B-0301A979E24F}" srcOrd="1" destOrd="0" presId="urn:microsoft.com/office/officeart/2018/2/layout/IconVerticalSolidList"/>
    <dgm:cxn modelId="{CC5FE45A-E163-45C0-A3E9-FEA21CD56121}" type="presParOf" srcId="{98942C96-4D4E-4DB3-97E2-67B604A03530}" destId="{642E6A20-14DE-4312-BBA8-8BC4A5702B2C}" srcOrd="2" destOrd="0" presId="urn:microsoft.com/office/officeart/2018/2/layout/IconVerticalSolidList"/>
    <dgm:cxn modelId="{F1C03958-1EA0-437F-9A69-D36D6178A3A8}" type="presParOf" srcId="{642E6A20-14DE-4312-BBA8-8BC4A5702B2C}" destId="{06FF642B-A0D0-4073-B9F5-1D8704ABC2AB}" srcOrd="0" destOrd="0" presId="urn:microsoft.com/office/officeart/2018/2/layout/IconVerticalSolidList"/>
    <dgm:cxn modelId="{F73B72AE-8017-41AF-916A-D69173396153}" type="presParOf" srcId="{642E6A20-14DE-4312-BBA8-8BC4A5702B2C}" destId="{BE2F9DBA-F911-4C31-B092-A2328405A0F9}" srcOrd="1" destOrd="0" presId="urn:microsoft.com/office/officeart/2018/2/layout/IconVerticalSolidList"/>
    <dgm:cxn modelId="{81FD209B-318C-4D96-BCA0-63E74134C2CF}" type="presParOf" srcId="{642E6A20-14DE-4312-BBA8-8BC4A5702B2C}" destId="{5894C6AB-2D45-455B-BB40-D317FE8ACD80}" srcOrd="2" destOrd="0" presId="urn:microsoft.com/office/officeart/2018/2/layout/IconVerticalSolidList"/>
    <dgm:cxn modelId="{EB3862BD-EA53-44B8-8282-FCFCF150971A}" type="presParOf" srcId="{642E6A20-14DE-4312-BBA8-8BC4A5702B2C}" destId="{0BDE468B-B33E-47AB-A435-A73C7B4C61F5}" srcOrd="3" destOrd="0" presId="urn:microsoft.com/office/officeart/2018/2/layout/IconVerticalSolidList"/>
    <dgm:cxn modelId="{73159D1C-D8C4-46C0-8C18-07DA8122B1BD}" type="presParOf" srcId="{98942C96-4D4E-4DB3-97E2-67B604A03530}" destId="{DC082B88-0BC5-4C8F-9889-2334253491E5}" srcOrd="3" destOrd="0" presId="urn:microsoft.com/office/officeart/2018/2/layout/IconVerticalSolidList"/>
    <dgm:cxn modelId="{1AA1BC4D-AA9C-426E-8926-43E1C66B06D7}" type="presParOf" srcId="{98942C96-4D4E-4DB3-97E2-67B604A03530}" destId="{D1DD1B1D-F1A5-4247-8928-D6E9DC621C74}" srcOrd="4" destOrd="0" presId="urn:microsoft.com/office/officeart/2018/2/layout/IconVerticalSolidList"/>
    <dgm:cxn modelId="{AD0041EE-0316-45EC-BC2F-5A40BFEA78D1}" type="presParOf" srcId="{D1DD1B1D-F1A5-4247-8928-D6E9DC621C74}" destId="{93DFEB1B-1963-4519-93B0-C7B858520184}" srcOrd="0" destOrd="0" presId="urn:microsoft.com/office/officeart/2018/2/layout/IconVerticalSolidList"/>
    <dgm:cxn modelId="{2F7230CD-FE62-4B39-BF58-DCB224887F89}" type="presParOf" srcId="{D1DD1B1D-F1A5-4247-8928-D6E9DC621C74}" destId="{78683173-CA3D-41B7-8A2F-4861914C6457}" srcOrd="1" destOrd="0" presId="urn:microsoft.com/office/officeart/2018/2/layout/IconVerticalSolidList"/>
    <dgm:cxn modelId="{F5B5AF37-9CF7-4AEA-988B-862D4C948968}" type="presParOf" srcId="{D1DD1B1D-F1A5-4247-8928-D6E9DC621C74}" destId="{370ED3F6-A01D-4FE2-9D9E-C41F3D7CFFA7}" srcOrd="2" destOrd="0" presId="urn:microsoft.com/office/officeart/2018/2/layout/IconVerticalSolidList"/>
    <dgm:cxn modelId="{3299DB10-BABD-465D-8334-7CE6A4801D0D}" type="presParOf" srcId="{D1DD1B1D-F1A5-4247-8928-D6E9DC621C74}" destId="{DA8E45A0-862A-4227-91D6-9E126C14CEB1}" srcOrd="3" destOrd="0" presId="urn:microsoft.com/office/officeart/2018/2/layout/IconVerticalSolidList"/>
    <dgm:cxn modelId="{561E4F7F-C400-4DD0-8779-A42A2BD36A35}" type="presParOf" srcId="{98942C96-4D4E-4DB3-97E2-67B604A03530}" destId="{B66CB246-376E-4DA1-BD69-0FE728ADEC20}" srcOrd="5" destOrd="0" presId="urn:microsoft.com/office/officeart/2018/2/layout/IconVerticalSolidList"/>
    <dgm:cxn modelId="{1B3633B8-731B-4E58-A01B-62606EE4993B}" type="presParOf" srcId="{98942C96-4D4E-4DB3-97E2-67B604A03530}" destId="{E73B289E-1BDF-453E-9E3D-C343D84DF0D4}" srcOrd="6" destOrd="0" presId="urn:microsoft.com/office/officeart/2018/2/layout/IconVerticalSolidList"/>
    <dgm:cxn modelId="{919B78D3-EF71-42CC-B482-AFAB2C477B4F}" type="presParOf" srcId="{E73B289E-1BDF-453E-9E3D-C343D84DF0D4}" destId="{A4644AB5-87AD-43CD-9383-0FC854E5233A}" srcOrd="0" destOrd="0" presId="urn:microsoft.com/office/officeart/2018/2/layout/IconVerticalSolidList"/>
    <dgm:cxn modelId="{4E3B5D9E-8BE5-4F66-A0BF-275D5EFE0AAF}" type="presParOf" srcId="{E73B289E-1BDF-453E-9E3D-C343D84DF0D4}" destId="{91E89876-07EF-423B-BE02-8CEC7746CB3A}" srcOrd="1" destOrd="0" presId="urn:microsoft.com/office/officeart/2018/2/layout/IconVerticalSolidList"/>
    <dgm:cxn modelId="{39D03E86-32DC-4F24-9DC2-EDD19C41EC25}" type="presParOf" srcId="{E73B289E-1BDF-453E-9E3D-C343D84DF0D4}" destId="{238C9D14-69B5-49B6-82DC-4FB120A9BE82}" srcOrd="2" destOrd="0" presId="urn:microsoft.com/office/officeart/2018/2/layout/IconVerticalSolidList"/>
    <dgm:cxn modelId="{FF6516F0-2A32-4E08-8224-4654BED91CB4}" type="presParOf" srcId="{E73B289E-1BDF-453E-9E3D-C343D84DF0D4}" destId="{935EC320-9269-4026-9A7E-DD491EE9F0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FD1321-C12F-4A60-9C7A-6BDD17D00D6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3F7F677-3715-4562-9365-BA44C77520D0}">
      <dgm:prSet/>
      <dgm:spPr/>
      <dgm:t>
        <a:bodyPr/>
        <a:lstStyle/>
        <a:p>
          <a:r>
            <a:rPr lang="nl-NL" b="0" i="0"/>
            <a:t>Benoem de aanbevelingen die je hebt gevonden in de literatuur.</a:t>
          </a:r>
          <a:endParaRPr lang="en-US"/>
        </a:p>
      </dgm:t>
    </dgm:pt>
    <dgm:pt modelId="{8760E5B6-5165-41F9-B599-364C5E85A573}" type="parTrans" cxnId="{887C7759-7E1E-47BC-A8F0-65B3C71A5A0E}">
      <dgm:prSet/>
      <dgm:spPr/>
      <dgm:t>
        <a:bodyPr/>
        <a:lstStyle/>
        <a:p>
          <a:endParaRPr lang="en-US"/>
        </a:p>
      </dgm:t>
    </dgm:pt>
    <dgm:pt modelId="{9C9C52F0-9D02-4A6D-A493-7C606489023C}" type="sibTrans" cxnId="{887C7759-7E1E-47BC-A8F0-65B3C71A5A0E}">
      <dgm:prSet/>
      <dgm:spPr/>
      <dgm:t>
        <a:bodyPr/>
        <a:lstStyle/>
        <a:p>
          <a:endParaRPr lang="en-US"/>
        </a:p>
      </dgm:t>
    </dgm:pt>
    <dgm:pt modelId="{50E91A34-A413-42E9-A544-EBBF31840455}">
      <dgm:prSet/>
      <dgm:spPr/>
      <dgm:t>
        <a:bodyPr/>
        <a:lstStyle/>
        <a:p>
          <a:r>
            <a:rPr lang="nl-NL" b="0" i="0"/>
            <a:t>Het gaat om aanbevelingen die kunnen helpen het knelpunt op te lossen/te verminderen.</a:t>
          </a:r>
          <a:endParaRPr lang="en-US"/>
        </a:p>
      </dgm:t>
    </dgm:pt>
    <dgm:pt modelId="{D3304D25-32DA-4118-9819-92586E803478}" type="parTrans" cxnId="{30EE98E9-9F76-462A-8DF4-F91178C51885}">
      <dgm:prSet/>
      <dgm:spPr/>
      <dgm:t>
        <a:bodyPr/>
        <a:lstStyle/>
        <a:p>
          <a:endParaRPr lang="en-US"/>
        </a:p>
      </dgm:t>
    </dgm:pt>
    <dgm:pt modelId="{450E345D-CF48-4A7F-B2DF-883D80C33FA1}" type="sibTrans" cxnId="{30EE98E9-9F76-462A-8DF4-F91178C51885}">
      <dgm:prSet/>
      <dgm:spPr/>
      <dgm:t>
        <a:bodyPr/>
        <a:lstStyle/>
        <a:p>
          <a:endParaRPr lang="en-US"/>
        </a:p>
      </dgm:t>
    </dgm:pt>
    <dgm:pt modelId="{E3242603-174E-486C-A1D5-3E64E2A09DD7}" type="pres">
      <dgm:prSet presAssocID="{27FD1321-C12F-4A60-9C7A-6BDD17D00D6C}" presName="root" presStyleCnt="0">
        <dgm:presLayoutVars>
          <dgm:dir/>
          <dgm:resizeHandles val="exact"/>
        </dgm:presLayoutVars>
      </dgm:prSet>
      <dgm:spPr/>
    </dgm:pt>
    <dgm:pt modelId="{7452DD7A-6BCB-4519-BE40-D65CCEFB5079}" type="pres">
      <dgm:prSet presAssocID="{73F7F677-3715-4562-9365-BA44C77520D0}" presName="compNode" presStyleCnt="0"/>
      <dgm:spPr/>
    </dgm:pt>
    <dgm:pt modelId="{EB744F16-3863-4886-A48B-A6F417DD9CDF}" type="pres">
      <dgm:prSet presAssocID="{73F7F677-3715-4562-9365-BA44C77520D0}" presName="bgRect" presStyleLbl="bgShp" presStyleIdx="0" presStyleCnt="2"/>
      <dgm:spPr/>
    </dgm:pt>
    <dgm:pt modelId="{D13A25FB-FF49-4F1E-8986-EC856F53036F}" type="pres">
      <dgm:prSet presAssocID="{73F7F677-3715-4562-9365-BA44C77520D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eken"/>
        </a:ext>
      </dgm:extLst>
    </dgm:pt>
    <dgm:pt modelId="{EFBD8028-23A5-4A85-A9F1-3BA6420BC68B}" type="pres">
      <dgm:prSet presAssocID="{73F7F677-3715-4562-9365-BA44C77520D0}" presName="spaceRect" presStyleCnt="0"/>
      <dgm:spPr/>
    </dgm:pt>
    <dgm:pt modelId="{201F8423-09A2-4057-9936-B73BDC8D2D6F}" type="pres">
      <dgm:prSet presAssocID="{73F7F677-3715-4562-9365-BA44C77520D0}" presName="parTx" presStyleLbl="revTx" presStyleIdx="0" presStyleCnt="2">
        <dgm:presLayoutVars>
          <dgm:chMax val="0"/>
          <dgm:chPref val="0"/>
        </dgm:presLayoutVars>
      </dgm:prSet>
      <dgm:spPr/>
    </dgm:pt>
    <dgm:pt modelId="{A0C9C5EB-3DE2-4194-959F-267395AD28AB}" type="pres">
      <dgm:prSet presAssocID="{9C9C52F0-9D02-4A6D-A493-7C606489023C}" presName="sibTrans" presStyleCnt="0"/>
      <dgm:spPr/>
    </dgm:pt>
    <dgm:pt modelId="{825CBFFA-88E6-4A6D-8A2A-735235C4CD8B}" type="pres">
      <dgm:prSet presAssocID="{50E91A34-A413-42E9-A544-EBBF31840455}" presName="compNode" presStyleCnt="0"/>
      <dgm:spPr/>
    </dgm:pt>
    <dgm:pt modelId="{2B977520-7A0A-4731-B208-D1DBDD4FE28E}" type="pres">
      <dgm:prSet presAssocID="{50E91A34-A413-42E9-A544-EBBF31840455}" presName="bgRect" presStyleLbl="bgShp" presStyleIdx="1" presStyleCnt="2"/>
      <dgm:spPr/>
    </dgm:pt>
    <dgm:pt modelId="{34DBC59A-D878-4F16-B486-1E547A679C72}" type="pres">
      <dgm:prSet presAssocID="{50E91A34-A413-42E9-A544-EBBF3184045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ndwielen"/>
        </a:ext>
      </dgm:extLst>
    </dgm:pt>
    <dgm:pt modelId="{AB8C00B5-BDE0-481E-9585-88868BB3EDAF}" type="pres">
      <dgm:prSet presAssocID="{50E91A34-A413-42E9-A544-EBBF31840455}" presName="spaceRect" presStyleCnt="0"/>
      <dgm:spPr/>
    </dgm:pt>
    <dgm:pt modelId="{2B446C7E-020D-4F20-9C3E-6AB9E67D2906}" type="pres">
      <dgm:prSet presAssocID="{50E91A34-A413-42E9-A544-EBBF3184045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3D61E25-9FB8-455A-9407-FDEEC7792F8E}" type="presOf" srcId="{27FD1321-C12F-4A60-9C7A-6BDD17D00D6C}" destId="{E3242603-174E-486C-A1D5-3E64E2A09DD7}" srcOrd="0" destOrd="0" presId="urn:microsoft.com/office/officeart/2018/2/layout/IconVerticalSolidList"/>
    <dgm:cxn modelId="{3DB8A960-0D50-4513-B1C9-33E9AF54BA63}" type="presOf" srcId="{73F7F677-3715-4562-9365-BA44C77520D0}" destId="{201F8423-09A2-4057-9936-B73BDC8D2D6F}" srcOrd="0" destOrd="0" presId="urn:microsoft.com/office/officeart/2018/2/layout/IconVerticalSolidList"/>
    <dgm:cxn modelId="{52FA946F-0D5D-4E3B-A459-9209F638DE01}" type="presOf" srcId="{50E91A34-A413-42E9-A544-EBBF31840455}" destId="{2B446C7E-020D-4F20-9C3E-6AB9E67D2906}" srcOrd="0" destOrd="0" presId="urn:microsoft.com/office/officeart/2018/2/layout/IconVerticalSolidList"/>
    <dgm:cxn modelId="{887C7759-7E1E-47BC-A8F0-65B3C71A5A0E}" srcId="{27FD1321-C12F-4A60-9C7A-6BDD17D00D6C}" destId="{73F7F677-3715-4562-9365-BA44C77520D0}" srcOrd="0" destOrd="0" parTransId="{8760E5B6-5165-41F9-B599-364C5E85A573}" sibTransId="{9C9C52F0-9D02-4A6D-A493-7C606489023C}"/>
    <dgm:cxn modelId="{30EE98E9-9F76-462A-8DF4-F91178C51885}" srcId="{27FD1321-C12F-4A60-9C7A-6BDD17D00D6C}" destId="{50E91A34-A413-42E9-A544-EBBF31840455}" srcOrd="1" destOrd="0" parTransId="{D3304D25-32DA-4118-9819-92586E803478}" sibTransId="{450E345D-CF48-4A7F-B2DF-883D80C33FA1}"/>
    <dgm:cxn modelId="{1C7B1F24-6C23-4118-A8FD-87B1E9814CE0}" type="presParOf" srcId="{E3242603-174E-486C-A1D5-3E64E2A09DD7}" destId="{7452DD7A-6BCB-4519-BE40-D65CCEFB5079}" srcOrd="0" destOrd="0" presId="urn:microsoft.com/office/officeart/2018/2/layout/IconVerticalSolidList"/>
    <dgm:cxn modelId="{22D75991-AB37-4F80-9FEE-7D2F591A63C5}" type="presParOf" srcId="{7452DD7A-6BCB-4519-BE40-D65CCEFB5079}" destId="{EB744F16-3863-4886-A48B-A6F417DD9CDF}" srcOrd="0" destOrd="0" presId="urn:microsoft.com/office/officeart/2018/2/layout/IconVerticalSolidList"/>
    <dgm:cxn modelId="{A107A1AB-8A60-4C83-86CF-35B657CCBCC5}" type="presParOf" srcId="{7452DD7A-6BCB-4519-BE40-D65CCEFB5079}" destId="{D13A25FB-FF49-4F1E-8986-EC856F53036F}" srcOrd="1" destOrd="0" presId="urn:microsoft.com/office/officeart/2018/2/layout/IconVerticalSolidList"/>
    <dgm:cxn modelId="{94B1064C-DE94-4392-8C6C-4249BADD960B}" type="presParOf" srcId="{7452DD7A-6BCB-4519-BE40-D65CCEFB5079}" destId="{EFBD8028-23A5-4A85-A9F1-3BA6420BC68B}" srcOrd="2" destOrd="0" presId="urn:microsoft.com/office/officeart/2018/2/layout/IconVerticalSolidList"/>
    <dgm:cxn modelId="{68445574-5DE3-497C-88EC-AF5338D665EA}" type="presParOf" srcId="{7452DD7A-6BCB-4519-BE40-D65CCEFB5079}" destId="{201F8423-09A2-4057-9936-B73BDC8D2D6F}" srcOrd="3" destOrd="0" presId="urn:microsoft.com/office/officeart/2018/2/layout/IconVerticalSolidList"/>
    <dgm:cxn modelId="{C32F5713-8459-413A-A861-6FCC43B109C2}" type="presParOf" srcId="{E3242603-174E-486C-A1D5-3E64E2A09DD7}" destId="{A0C9C5EB-3DE2-4194-959F-267395AD28AB}" srcOrd="1" destOrd="0" presId="urn:microsoft.com/office/officeart/2018/2/layout/IconVerticalSolidList"/>
    <dgm:cxn modelId="{46F6A9CE-4ACE-4B09-95D3-D320CBBB41F2}" type="presParOf" srcId="{E3242603-174E-486C-A1D5-3E64E2A09DD7}" destId="{825CBFFA-88E6-4A6D-8A2A-735235C4CD8B}" srcOrd="2" destOrd="0" presId="urn:microsoft.com/office/officeart/2018/2/layout/IconVerticalSolidList"/>
    <dgm:cxn modelId="{7D877A82-0FEC-4A1F-910E-F51AA063C349}" type="presParOf" srcId="{825CBFFA-88E6-4A6D-8A2A-735235C4CD8B}" destId="{2B977520-7A0A-4731-B208-D1DBDD4FE28E}" srcOrd="0" destOrd="0" presId="urn:microsoft.com/office/officeart/2018/2/layout/IconVerticalSolidList"/>
    <dgm:cxn modelId="{873E4DD3-549C-40BC-8516-A0FB8B9B7B42}" type="presParOf" srcId="{825CBFFA-88E6-4A6D-8A2A-735235C4CD8B}" destId="{34DBC59A-D878-4F16-B486-1E547A679C72}" srcOrd="1" destOrd="0" presId="urn:microsoft.com/office/officeart/2018/2/layout/IconVerticalSolidList"/>
    <dgm:cxn modelId="{4D5102CE-5FB5-4A50-B158-646C4A23C8BF}" type="presParOf" srcId="{825CBFFA-88E6-4A6D-8A2A-735235C4CD8B}" destId="{AB8C00B5-BDE0-481E-9585-88868BB3EDAF}" srcOrd="2" destOrd="0" presId="urn:microsoft.com/office/officeart/2018/2/layout/IconVerticalSolidList"/>
    <dgm:cxn modelId="{7915A272-7FE8-46BE-97F3-68F69F3D56F5}" type="presParOf" srcId="{825CBFFA-88E6-4A6D-8A2A-735235C4CD8B}" destId="{2B446C7E-020D-4F20-9C3E-6AB9E67D29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0B14EC-399D-4FF7-921B-297C0CC9975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7A2357F-64F3-4829-8DD1-45127F62F4F7}">
      <dgm:prSet/>
      <dgm:spPr/>
      <dgm:t>
        <a:bodyPr/>
        <a:lstStyle/>
        <a:p>
          <a:r>
            <a:rPr lang="nl-NL" b="0" i="0"/>
            <a:t>Kies een knelpunt en doe een voorstel om de kwaliteit van zorg te verbeteren. Betrek hierin kennis van de </a:t>
          </a:r>
          <a:r>
            <a:rPr lang="nl-NL" b="1" i="0"/>
            <a:t>wetgeving</a:t>
          </a:r>
          <a:r>
            <a:rPr lang="nl-NL" b="0" i="0"/>
            <a:t> en van </a:t>
          </a:r>
          <a:r>
            <a:rPr lang="nl-NL" b="1" i="0"/>
            <a:t>procedures</a:t>
          </a:r>
          <a:r>
            <a:rPr lang="nl-NL" b="0" i="0"/>
            <a:t> en </a:t>
          </a:r>
          <a:r>
            <a:rPr lang="nl-NL" b="1" i="0"/>
            <a:t>protocollen</a:t>
          </a:r>
          <a:r>
            <a:rPr lang="nl-NL" b="0" i="0"/>
            <a:t> over kwaliteitszorg en kwaliteitszorgsystemen.</a:t>
          </a:r>
          <a:endParaRPr lang="en-US"/>
        </a:p>
      </dgm:t>
    </dgm:pt>
    <dgm:pt modelId="{281C3CCD-AB09-4CCF-84C1-91DDF7077EA1}" type="parTrans" cxnId="{1FE36AAD-7AAC-4771-B0B9-1F5EAA518E38}">
      <dgm:prSet/>
      <dgm:spPr/>
      <dgm:t>
        <a:bodyPr/>
        <a:lstStyle/>
        <a:p>
          <a:endParaRPr lang="en-US"/>
        </a:p>
      </dgm:t>
    </dgm:pt>
    <dgm:pt modelId="{2807B7FC-694D-4752-BCDF-90F1CFFC984E}" type="sibTrans" cxnId="{1FE36AAD-7AAC-4771-B0B9-1F5EAA518E38}">
      <dgm:prSet/>
      <dgm:spPr/>
      <dgm:t>
        <a:bodyPr/>
        <a:lstStyle/>
        <a:p>
          <a:endParaRPr lang="en-US"/>
        </a:p>
      </dgm:t>
    </dgm:pt>
    <dgm:pt modelId="{706C6DB2-5D6B-4DE6-BDE1-BAC2FDF5D0A4}">
      <dgm:prSet/>
      <dgm:spPr/>
      <dgm:t>
        <a:bodyPr/>
        <a:lstStyle/>
        <a:p>
          <a:r>
            <a:rPr lang="nl-NL" b="0" i="0"/>
            <a:t>Je werkt de </a:t>
          </a:r>
          <a:r>
            <a:rPr lang="nl-NL" b="1" i="0"/>
            <a:t>aanbevelingen</a:t>
          </a:r>
          <a:r>
            <a:rPr lang="nl-NL" b="0" i="0"/>
            <a:t> van je verslag verder uit</a:t>
          </a:r>
          <a:endParaRPr lang="en-US"/>
        </a:p>
      </dgm:t>
    </dgm:pt>
    <dgm:pt modelId="{78220A02-EF58-44E4-9DFE-78B1C442ECFE}" type="parTrans" cxnId="{385E50F5-3371-429B-8F48-D08A421BBE74}">
      <dgm:prSet/>
      <dgm:spPr/>
      <dgm:t>
        <a:bodyPr/>
        <a:lstStyle/>
        <a:p>
          <a:endParaRPr lang="en-US"/>
        </a:p>
      </dgm:t>
    </dgm:pt>
    <dgm:pt modelId="{BD93C99E-02BF-4AA6-B2E3-2D9814403A34}" type="sibTrans" cxnId="{385E50F5-3371-429B-8F48-D08A421BBE74}">
      <dgm:prSet/>
      <dgm:spPr/>
      <dgm:t>
        <a:bodyPr/>
        <a:lstStyle/>
        <a:p>
          <a:endParaRPr lang="en-US"/>
        </a:p>
      </dgm:t>
    </dgm:pt>
    <dgm:pt modelId="{6CEFC16B-7387-4CD7-A776-00DA151D24C9}">
      <dgm:prSet/>
      <dgm:spPr/>
      <dgm:t>
        <a:bodyPr/>
        <a:lstStyle/>
        <a:p>
          <a:r>
            <a:rPr lang="nl-NL" b="0" i="0"/>
            <a:t>Bespreek je verbetervoorstel met je groepsgenoten en je praktijkopleider</a:t>
          </a:r>
          <a:endParaRPr lang="en-US"/>
        </a:p>
      </dgm:t>
    </dgm:pt>
    <dgm:pt modelId="{F6C5F467-596A-4BB2-B7EB-A067714FE0DB}" type="parTrans" cxnId="{26685121-A753-48DB-9E8E-D8FF3E5BE815}">
      <dgm:prSet/>
      <dgm:spPr/>
      <dgm:t>
        <a:bodyPr/>
        <a:lstStyle/>
        <a:p>
          <a:endParaRPr lang="en-US"/>
        </a:p>
      </dgm:t>
    </dgm:pt>
    <dgm:pt modelId="{2FB55093-9DF5-4995-B28A-0C13EEBF20A0}" type="sibTrans" cxnId="{26685121-A753-48DB-9E8E-D8FF3E5BE815}">
      <dgm:prSet/>
      <dgm:spPr/>
      <dgm:t>
        <a:bodyPr/>
        <a:lstStyle/>
        <a:p>
          <a:endParaRPr lang="en-US"/>
        </a:p>
      </dgm:t>
    </dgm:pt>
    <dgm:pt modelId="{A5B87630-D282-4D61-9EB5-964F14EC16CD}" type="pres">
      <dgm:prSet presAssocID="{5D0B14EC-399D-4FF7-921B-297C0CC9975A}" presName="root" presStyleCnt="0">
        <dgm:presLayoutVars>
          <dgm:dir/>
          <dgm:resizeHandles val="exact"/>
        </dgm:presLayoutVars>
      </dgm:prSet>
      <dgm:spPr/>
    </dgm:pt>
    <dgm:pt modelId="{7676BC9C-E3D1-4413-BCC0-76BDD8520499}" type="pres">
      <dgm:prSet presAssocID="{D7A2357F-64F3-4829-8DD1-45127F62F4F7}" presName="compNode" presStyleCnt="0"/>
      <dgm:spPr/>
    </dgm:pt>
    <dgm:pt modelId="{4437FD66-0E8D-48F9-8BC8-A158C936EA0D}" type="pres">
      <dgm:prSet presAssocID="{D7A2357F-64F3-4829-8DD1-45127F62F4F7}" presName="bgRect" presStyleLbl="bgShp" presStyleIdx="0" presStyleCnt="3"/>
      <dgm:spPr/>
    </dgm:pt>
    <dgm:pt modelId="{8EB3D429-2496-4CAD-87FA-D42C700E009B}" type="pres">
      <dgm:prSet presAssocID="{D7A2357F-64F3-4829-8DD1-45127F62F4F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427E435F-1B3F-4845-8AF2-A86B038DFD3E}" type="pres">
      <dgm:prSet presAssocID="{D7A2357F-64F3-4829-8DD1-45127F62F4F7}" presName="spaceRect" presStyleCnt="0"/>
      <dgm:spPr/>
    </dgm:pt>
    <dgm:pt modelId="{DFA8EEA9-DD16-4349-B885-B1A7D71E335A}" type="pres">
      <dgm:prSet presAssocID="{D7A2357F-64F3-4829-8DD1-45127F62F4F7}" presName="parTx" presStyleLbl="revTx" presStyleIdx="0" presStyleCnt="3">
        <dgm:presLayoutVars>
          <dgm:chMax val="0"/>
          <dgm:chPref val="0"/>
        </dgm:presLayoutVars>
      </dgm:prSet>
      <dgm:spPr/>
    </dgm:pt>
    <dgm:pt modelId="{64B98BF1-DF42-4F27-AC51-164502F078FC}" type="pres">
      <dgm:prSet presAssocID="{2807B7FC-694D-4752-BCDF-90F1CFFC984E}" presName="sibTrans" presStyleCnt="0"/>
      <dgm:spPr/>
    </dgm:pt>
    <dgm:pt modelId="{D6D9E741-93E5-4FCB-B6FD-869CBFE652F0}" type="pres">
      <dgm:prSet presAssocID="{706C6DB2-5D6B-4DE6-BDE1-BAC2FDF5D0A4}" presName="compNode" presStyleCnt="0"/>
      <dgm:spPr/>
    </dgm:pt>
    <dgm:pt modelId="{31F2E790-B4D7-42CE-AFB5-6991C0BB70EB}" type="pres">
      <dgm:prSet presAssocID="{706C6DB2-5D6B-4DE6-BDE1-BAC2FDF5D0A4}" presName="bgRect" presStyleLbl="bgShp" presStyleIdx="1" presStyleCnt="3"/>
      <dgm:spPr/>
    </dgm:pt>
    <dgm:pt modelId="{A7C85338-D52C-4AFD-A95E-6752F2BF0436}" type="pres">
      <dgm:prSet presAssocID="{706C6DB2-5D6B-4DE6-BDE1-BAC2FDF5D0A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olelijst"/>
        </a:ext>
      </dgm:extLst>
    </dgm:pt>
    <dgm:pt modelId="{3D35113D-B38D-46BA-A95D-586DC26F257B}" type="pres">
      <dgm:prSet presAssocID="{706C6DB2-5D6B-4DE6-BDE1-BAC2FDF5D0A4}" presName="spaceRect" presStyleCnt="0"/>
      <dgm:spPr/>
    </dgm:pt>
    <dgm:pt modelId="{B4A0F6EB-8BD1-4F26-AC53-5CED888BB2AB}" type="pres">
      <dgm:prSet presAssocID="{706C6DB2-5D6B-4DE6-BDE1-BAC2FDF5D0A4}" presName="parTx" presStyleLbl="revTx" presStyleIdx="1" presStyleCnt="3">
        <dgm:presLayoutVars>
          <dgm:chMax val="0"/>
          <dgm:chPref val="0"/>
        </dgm:presLayoutVars>
      </dgm:prSet>
      <dgm:spPr/>
    </dgm:pt>
    <dgm:pt modelId="{CD339757-710D-4C24-938C-DB0629E0DC4A}" type="pres">
      <dgm:prSet presAssocID="{BD93C99E-02BF-4AA6-B2E3-2D9814403A34}" presName="sibTrans" presStyleCnt="0"/>
      <dgm:spPr/>
    </dgm:pt>
    <dgm:pt modelId="{A6F2B27A-0AE7-4488-B2CA-972CB25EC142}" type="pres">
      <dgm:prSet presAssocID="{6CEFC16B-7387-4CD7-A776-00DA151D24C9}" presName="compNode" presStyleCnt="0"/>
      <dgm:spPr/>
    </dgm:pt>
    <dgm:pt modelId="{4223273C-7EF8-4101-A288-69AAE1977195}" type="pres">
      <dgm:prSet presAssocID="{6CEFC16B-7387-4CD7-A776-00DA151D24C9}" presName="bgRect" presStyleLbl="bgShp" presStyleIdx="2" presStyleCnt="3"/>
      <dgm:spPr/>
    </dgm:pt>
    <dgm:pt modelId="{3B91D3FD-77A3-4C8C-A3B7-9E3B8D273D90}" type="pres">
      <dgm:prSet presAssocID="{6CEFC16B-7387-4CD7-A776-00DA151D24C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ten"/>
        </a:ext>
      </dgm:extLst>
    </dgm:pt>
    <dgm:pt modelId="{F14C7EC0-9808-4956-A461-32FA76C502A3}" type="pres">
      <dgm:prSet presAssocID="{6CEFC16B-7387-4CD7-A776-00DA151D24C9}" presName="spaceRect" presStyleCnt="0"/>
      <dgm:spPr/>
    </dgm:pt>
    <dgm:pt modelId="{800F20E6-ED70-4BF1-A19E-577112F9B8BA}" type="pres">
      <dgm:prSet presAssocID="{6CEFC16B-7387-4CD7-A776-00DA151D24C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6685121-A753-48DB-9E8E-D8FF3E5BE815}" srcId="{5D0B14EC-399D-4FF7-921B-297C0CC9975A}" destId="{6CEFC16B-7387-4CD7-A776-00DA151D24C9}" srcOrd="2" destOrd="0" parTransId="{F6C5F467-596A-4BB2-B7EB-A067714FE0DB}" sibTransId="{2FB55093-9DF5-4995-B28A-0C13EEBF20A0}"/>
    <dgm:cxn modelId="{B3C6ED95-A75D-4483-A990-C75AE0100301}" type="presOf" srcId="{6CEFC16B-7387-4CD7-A776-00DA151D24C9}" destId="{800F20E6-ED70-4BF1-A19E-577112F9B8BA}" srcOrd="0" destOrd="0" presId="urn:microsoft.com/office/officeart/2018/2/layout/IconVerticalSolidList"/>
    <dgm:cxn modelId="{3AE57B9C-F99D-40CC-8B29-A7CFD5466411}" type="presOf" srcId="{D7A2357F-64F3-4829-8DD1-45127F62F4F7}" destId="{DFA8EEA9-DD16-4349-B885-B1A7D71E335A}" srcOrd="0" destOrd="0" presId="urn:microsoft.com/office/officeart/2018/2/layout/IconVerticalSolidList"/>
    <dgm:cxn modelId="{1FE36AAD-7AAC-4771-B0B9-1F5EAA518E38}" srcId="{5D0B14EC-399D-4FF7-921B-297C0CC9975A}" destId="{D7A2357F-64F3-4829-8DD1-45127F62F4F7}" srcOrd="0" destOrd="0" parTransId="{281C3CCD-AB09-4CCF-84C1-91DDF7077EA1}" sibTransId="{2807B7FC-694D-4752-BCDF-90F1CFFC984E}"/>
    <dgm:cxn modelId="{5F3E83BF-B07C-4D3C-9ED8-6CC05D3BE7E9}" type="presOf" srcId="{5D0B14EC-399D-4FF7-921B-297C0CC9975A}" destId="{A5B87630-D282-4D61-9EB5-964F14EC16CD}" srcOrd="0" destOrd="0" presId="urn:microsoft.com/office/officeart/2018/2/layout/IconVerticalSolidList"/>
    <dgm:cxn modelId="{C965FBEA-D093-4FE2-BBFB-83B8E04CB51B}" type="presOf" srcId="{706C6DB2-5D6B-4DE6-BDE1-BAC2FDF5D0A4}" destId="{B4A0F6EB-8BD1-4F26-AC53-5CED888BB2AB}" srcOrd="0" destOrd="0" presId="urn:microsoft.com/office/officeart/2018/2/layout/IconVerticalSolidList"/>
    <dgm:cxn modelId="{385E50F5-3371-429B-8F48-D08A421BBE74}" srcId="{5D0B14EC-399D-4FF7-921B-297C0CC9975A}" destId="{706C6DB2-5D6B-4DE6-BDE1-BAC2FDF5D0A4}" srcOrd="1" destOrd="0" parTransId="{78220A02-EF58-44E4-9DFE-78B1C442ECFE}" sibTransId="{BD93C99E-02BF-4AA6-B2E3-2D9814403A34}"/>
    <dgm:cxn modelId="{F2494F1B-4393-4340-8B80-4ED30FB5B2D8}" type="presParOf" srcId="{A5B87630-D282-4D61-9EB5-964F14EC16CD}" destId="{7676BC9C-E3D1-4413-BCC0-76BDD8520499}" srcOrd="0" destOrd="0" presId="urn:microsoft.com/office/officeart/2018/2/layout/IconVerticalSolidList"/>
    <dgm:cxn modelId="{287CE8C8-01CD-4784-B7DE-FC64BA6E3A19}" type="presParOf" srcId="{7676BC9C-E3D1-4413-BCC0-76BDD8520499}" destId="{4437FD66-0E8D-48F9-8BC8-A158C936EA0D}" srcOrd="0" destOrd="0" presId="urn:microsoft.com/office/officeart/2018/2/layout/IconVerticalSolidList"/>
    <dgm:cxn modelId="{85DB00C1-7276-41DC-9751-C0B515418CF6}" type="presParOf" srcId="{7676BC9C-E3D1-4413-BCC0-76BDD8520499}" destId="{8EB3D429-2496-4CAD-87FA-D42C700E009B}" srcOrd="1" destOrd="0" presId="urn:microsoft.com/office/officeart/2018/2/layout/IconVerticalSolidList"/>
    <dgm:cxn modelId="{B6D3C7CD-40ED-4696-A99F-57FB8606306F}" type="presParOf" srcId="{7676BC9C-E3D1-4413-BCC0-76BDD8520499}" destId="{427E435F-1B3F-4845-8AF2-A86B038DFD3E}" srcOrd="2" destOrd="0" presId="urn:microsoft.com/office/officeart/2018/2/layout/IconVerticalSolidList"/>
    <dgm:cxn modelId="{FD3950C4-ADC5-45E5-A4A2-8B1CE09A7039}" type="presParOf" srcId="{7676BC9C-E3D1-4413-BCC0-76BDD8520499}" destId="{DFA8EEA9-DD16-4349-B885-B1A7D71E335A}" srcOrd="3" destOrd="0" presId="urn:microsoft.com/office/officeart/2018/2/layout/IconVerticalSolidList"/>
    <dgm:cxn modelId="{516743DB-1794-4A20-9390-DDD8612967A2}" type="presParOf" srcId="{A5B87630-D282-4D61-9EB5-964F14EC16CD}" destId="{64B98BF1-DF42-4F27-AC51-164502F078FC}" srcOrd="1" destOrd="0" presId="urn:microsoft.com/office/officeart/2018/2/layout/IconVerticalSolidList"/>
    <dgm:cxn modelId="{65280F65-1FB4-4DE5-9968-B019A0C05E39}" type="presParOf" srcId="{A5B87630-D282-4D61-9EB5-964F14EC16CD}" destId="{D6D9E741-93E5-4FCB-B6FD-869CBFE652F0}" srcOrd="2" destOrd="0" presId="urn:microsoft.com/office/officeart/2018/2/layout/IconVerticalSolidList"/>
    <dgm:cxn modelId="{C2386BD5-3689-4441-9278-49591268DE4C}" type="presParOf" srcId="{D6D9E741-93E5-4FCB-B6FD-869CBFE652F0}" destId="{31F2E790-B4D7-42CE-AFB5-6991C0BB70EB}" srcOrd="0" destOrd="0" presId="urn:microsoft.com/office/officeart/2018/2/layout/IconVerticalSolidList"/>
    <dgm:cxn modelId="{ABD00F7A-18F6-406A-A73F-8528B975E633}" type="presParOf" srcId="{D6D9E741-93E5-4FCB-B6FD-869CBFE652F0}" destId="{A7C85338-D52C-4AFD-A95E-6752F2BF0436}" srcOrd="1" destOrd="0" presId="urn:microsoft.com/office/officeart/2018/2/layout/IconVerticalSolidList"/>
    <dgm:cxn modelId="{59E77834-151A-4011-BAA0-81A5423B7773}" type="presParOf" srcId="{D6D9E741-93E5-4FCB-B6FD-869CBFE652F0}" destId="{3D35113D-B38D-46BA-A95D-586DC26F257B}" srcOrd="2" destOrd="0" presId="urn:microsoft.com/office/officeart/2018/2/layout/IconVerticalSolidList"/>
    <dgm:cxn modelId="{F1672D96-5D9A-4469-9A01-C803F575291A}" type="presParOf" srcId="{D6D9E741-93E5-4FCB-B6FD-869CBFE652F0}" destId="{B4A0F6EB-8BD1-4F26-AC53-5CED888BB2AB}" srcOrd="3" destOrd="0" presId="urn:microsoft.com/office/officeart/2018/2/layout/IconVerticalSolidList"/>
    <dgm:cxn modelId="{146835CF-17F4-48BA-B23F-963188FBAED6}" type="presParOf" srcId="{A5B87630-D282-4D61-9EB5-964F14EC16CD}" destId="{CD339757-710D-4C24-938C-DB0629E0DC4A}" srcOrd="3" destOrd="0" presId="urn:microsoft.com/office/officeart/2018/2/layout/IconVerticalSolidList"/>
    <dgm:cxn modelId="{4488FE27-D7ED-4CEE-9F4B-B968701F58E9}" type="presParOf" srcId="{A5B87630-D282-4D61-9EB5-964F14EC16CD}" destId="{A6F2B27A-0AE7-4488-B2CA-972CB25EC142}" srcOrd="4" destOrd="0" presId="urn:microsoft.com/office/officeart/2018/2/layout/IconVerticalSolidList"/>
    <dgm:cxn modelId="{4569E221-4107-47A2-9053-9DA5209E4FE5}" type="presParOf" srcId="{A6F2B27A-0AE7-4488-B2CA-972CB25EC142}" destId="{4223273C-7EF8-4101-A288-69AAE1977195}" srcOrd="0" destOrd="0" presId="urn:microsoft.com/office/officeart/2018/2/layout/IconVerticalSolidList"/>
    <dgm:cxn modelId="{42AFF0EE-1835-4059-B70C-213F4D061139}" type="presParOf" srcId="{A6F2B27A-0AE7-4488-B2CA-972CB25EC142}" destId="{3B91D3FD-77A3-4C8C-A3B7-9E3B8D273D90}" srcOrd="1" destOrd="0" presId="urn:microsoft.com/office/officeart/2018/2/layout/IconVerticalSolidList"/>
    <dgm:cxn modelId="{CD0D9F14-902B-43BA-A790-AE58B34B7B62}" type="presParOf" srcId="{A6F2B27A-0AE7-4488-B2CA-972CB25EC142}" destId="{F14C7EC0-9808-4956-A461-32FA76C502A3}" srcOrd="2" destOrd="0" presId="urn:microsoft.com/office/officeart/2018/2/layout/IconVerticalSolidList"/>
    <dgm:cxn modelId="{77B7F048-959E-4C4B-8F3D-F97535B6CECF}" type="presParOf" srcId="{A6F2B27A-0AE7-4488-B2CA-972CB25EC142}" destId="{800F20E6-ED70-4BF1-A19E-577112F9B8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CB0DFF-3581-48C4-BFBA-D4210895519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090FC5-280D-4F10-8874-E1BC0659037E}">
      <dgm:prSet custT="1"/>
      <dgm:spPr/>
      <dgm:t>
        <a:bodyPr/>
        <a:lstStyle/>
        <a:p>
          <a:r>
            <a:rPr lang="nl-NL" sz="1400" b="0" i="0" dirty="0"/>
            <a:t>Is duidelijk opgesteld, aan de hand van de 4W’s en 1H, aan de hand van de sleutel voor een voorlichtingsplan of aan de hand van de stappen van de kwaliteitscyclus. </a:t>
          </a:r>
          <a:endParaRPr lang="en-US" sz="1400" dirty="0"/>
        </a:p>
      </dgm:t>
    </dgm:pt>
    <dgm:pt modelId="{C2A191A8-1220-491C-B96A-9E3A1A60F92F}" type="parTrans" cxnId="{EF093BBA-2055-4D9D-B0F1-E7269834CE75}">
      <dgm:prSet/>
      <dgm:spPr/>
      <dgm:t>
        <a:bodyPr/>
        <a:lstStyle/>
        <a:p>
          <a:endParaRPr lang="en-US" sz="1400"/>
        </a:p>
      </dgm:t>
    </dgm:pt>
    <dgm:pt modelId="{28BF31EB-2C10-4D2B-A83C-3569CD9E2CA5}" type="sibTrans" cxnId="{EF093BBA-2055-4D9D-B0F1-E7269834CE75}">
      <dgm:prSet/>
      <dgm:spPr/>
      <dgm:t>
        <a:bodyPr/>
        <a:lstStyle/>
        <a:p>
          <a:endParaRPr lang="en-US" sz="1400"/>
        </a:p>
      </dgm:t>
    </dgm:pt>
    <dgm:pt modelId="{BDC5EC7D-C63D-4110-868B-FB12856101D9}">
      <dgm:prSet custT="1"/>
      <dgm:spPr/>
      <dgm:t>
        <a:bodyPr/>
        <a:lstStyle/>
        <a:p>
          <a:r>
            <a:rPr lang="nl-NL" sz="1400" b="0" i="0"/>
            <a:t>Past inhoudelijk bij het werk van de kraamverzorgende en is dus relevant voor het beroep </a:t>
          </a:r>
          <a:endParaRPr lang="en-US" sz="1400"/>
        </a:p>
      </dgm:t>
    </dgm:pt>
    <dgm:pt modelId="{17F1BB80-D4B9-4E53-A2D9-4224F5372D4D}" type="parTrans" cxnId="{79717B96-7C1A-4CB7-B079-4CF6617B0147}">
      <dgm:prSet/>
      <dgm:spPr/>
      <dgm:t>
        <a:bodyPr/>
        <a:lstStyle/>
        <a:p>
          <a:endParaRPr lang="en-US" sz="1400"/>
        </a:p>
      </dgm:t>
    </dgm:pt>
    <dgm:pt modelId="{27EB7A58-4847-4133-8524-22C12F41EC05}" type="sibTrans" cxnId="{79717B96-7C1A-4CB7-B079-4CF6617B0147}">
      <dgm:prSet/>
      <dgm:spPr/>
      <dgm:t>
        <a:bodyPr/>
        <a:lstStyle/>
        <a:p>
          <a:endParaRPr lang="en-US" sz="1400"/>
        </a:p>
      </dgm:t>
    </dgm:pt>
    <dgm:pt modelId="{777E20C2-30D8-4C74-A0D9-3A347B740631}">
      <dgm:prSet custT="1"/>
      <dgm:spPr/>
      <dgm:t>
        <a:bodyPr/>
        <a:lstStyle/>
        <a:p>
          <a:r>
            <a:rPr lang="nl-NL" sz="1400" b="0" i="0"/>
            <a:t>Houdt rekening met voorgeschreven procedures en protocollen binnen de instelling </a:t>
          </a:r>
          <a:endParaRPr lang="en-US" sz="1400"/>
        </a:p>
      </dgm:t>
    </dgm:pt>
    <dgm:pt modelId="{532511D9-9395-4090-815D-152FEC44BE86}" type="parTrans" cxnId="{BCB8794E-6286-4CEE-BCDF-C08F9BF8829F}">
      <dgm:prSet/>
      <dgm:spPr/>
      <dgm:t>
        <a:bodyPr/>
        <a:lstStyle/>
        <a:p>
          <a:endParaRPr lang="en-US" sz="1400"/>
        </a:p>
      </dgm:t>
    </dgm:pt>
    <dgm:pt modelId="{0F8FF490-C73A-4241-8745-9E9CBBE3960A}" type="sibTrans" cxnId="{BCB8794E-6286-4CEE-BCDF-C08F9BF8829F}">
      <dgm:prSet/>
      <dgm:spPr/>
      <dgm:t>
        <a:bodyPr/>
        <a:lstStyle/>
        <a:p>
          <a:endParaRPr lang="en-US" sz="1400"/>
        </a:p>
      </dgm:t>
    </dgm:pt>
    <dgm:pt modelId="{B6C6417C-FF3F-4558-9A5A-492D77D7063A}">
      <dgm:prSet custT="1"/>
      <dgm:spPr/>
      <dgm:t>
        <a:bodyPr/>
        <a:lstStyle/>
        <a:p>
          <a:r>
            <a:rPr lang="nl-NL" sz="1400" b="0" i="0"/>
            <a:t>Houdt rekening met wettelijke richtlijnen </a:t>
          </a:r>
          <a:endParaRPr lang="en-US" sz="1400"/>
        </a:p>
      </dgm:t>
    </dgm:pt>
    <dgm:pt modelId="{4CE0D977-CCE5-4AD0-BC18-456A5B0A7F02}" type="parTrans" cxnId="{E763EA61-8FF8-43DF-86FE-50E1AEF78678}">
      <dgm:prSet/>
      <dgm:spPr/>
      <dgm:t>
        <a:bodyPr/>
        <a:lstStyle/>
        <a:p>
          <a:endParaRPr lang="en-US" sz="1400"/>
        </a:p>
      </dgm:t>
    </dgm:pt>
    <dgm:pt modelId="{F807F33C-BBCA-4D77-AE37-02F760F967D9}" type="sibTrans" cxnId="{E763EA61-8FF8-43DF-86FE-50E1AEF78678}">
      <dgm:prSet/>
      <dgm:spPr/>
      <dgm:t>
        <a:bodyPr/>
        <a:lstStyle/>
        <a:p>
          <a:endParaRPr lang="en-US" sz="1400"/>
        </a:p>
      </dgm:t>
    </dgm:pt>
    <dgm:pt modelId="{9F21DD05-B5F2-41C7-9DAE-8FC0092F929A}">
      <dgm:prSet custT="1"/>
      <dgm:spPr/>
      <dgm:t>
        <a:bodyPr/>
        <a:lstStyle/>
        <a:p>
          <a:r>
            <a:rPr lang="nl-NL" sz="1400" b="1" i="0"/>
            <a:t>Is haalbaar om uit te voeren in de dagelijkse beroepspraktijk </a:t>
          </a:r>
          <a:endParaRPr lang="en-US" sz="1400"/>
        </a:p>
      </dgm:t>
    </dgm:pt>
    <dgm:pt modelId="{352D7880-3E97-4C5B-B795-BB80786A6425}" type="parTrans" cxnId="{A161B582-3951-457C-8E43-831E0028EB50}">
      <dgm:prSet/>
      <dgm:spPr/>
      <dgm:t>
        <a:bodyPr/>
        <a:lstStyle/>
        <a:p>
          <a:endParaRPr lang="en-US" sz="1400"/>
        </a:p>
      </dgm:t>
    </dgm:pt>
    <dgm:pt modelId="{BBF0E62E-4762-48D9-A982-EC6FBAB2F3B1}" type="sibTrans" cxnId="{A161B582-3951-457C-8E43-831E0028EB50}">
      <dgm:prSet/>
      <dgm:spPr/>
      <dgm:t>
        <a:bodyPr/>
        <a:lstStyle/>
        <a:p>
          <a:endParaRPr lang="en-US" sz="1400"/>
        </a:p>
      </dgm:t>
    </dgm:pt>
    <dgm:pt modelId="{89F113EE-E72A-4259-9D67-5ECA325FFB68}">
      <dgm:prSet custT="1"/>
      <dgm:spPr/>
      <dgm:t>
        <a:bodyPr/>
        <a:lstStyle/>
        <a:p>
          <a:r>
            <a:rPr lang="nl-NL" sz="1400" b="0" i="0"/>
            <a:t>Bevat suggesties voor collega’s om dit in te passen in hun werk en zich er aan te houden </a:t>
          </a:r>
          <a:endParaRPr lang="en-US" sz="1400"/>
        </a:p>
      </dgm:t>
    </dgm:pt>
    <dgm:pt modelId="{89296695-C561-4903-95C5-DABA89A2E978}" type="parTrans" cxnId="{3CDCE49B-C371-48A4-A927-F045A6E07602}">
      <dgm:prSet/>
      <dgm:spPr/>
      <dgm:t>
        <a:bodyPr/>
        <a:lstStyle/>
        <a:p>
          <a:endParaRPr lang="en-US" sz="1400"/>
        </a:p>
      </dgm:t>
    </dgm:pt>
    <dgm:pt modelId="{2128D039-E569-42F4-B628-E110FE0B1538}" type="sibTrans" cxnId="{3CDCE49B-C371-48A4-A927-F045A6E07602}">
      <dgm:prSet/>
      <dgm:spPr/>
      <dgm:t>
        <a:bodyPr/>
        <a:lstStyle/>
        <a:p>
          <a:endParaRPr lang="en-US" sz="1400"/>
        </a:p>
      </dgm:t>
    </dgm:pt>
    <dgm:pt modelId="{0DE7B8DC-2384-4016-8660-0680FFE5EBE4}">
      <dgm:prSet custT="1"/>
      <dgm:spPr/>
      <dgm:t>
        <a:bodyPr/>
        <a:lstStyle/>
        <a:p>
          <a:r>
            <a:rPr lang="nl-NL" sz="1400" b="0" i="0" dirty="0"/>
            <a:t>Bevat een stappenplan voor hoe je dit voorstel verder gaat brengen binnen de instelling en medewerking krijgt voor het aanpakken van het knelpunt </a:t>
          </a:r>
          <a:endParaRPr lang="en-US" sz="1400" dirty="0"/>
        </a:p>
      </dgm:t>
    </dgm:pt>
    <dgm:pt modelId="{444145FA-12E0-4397-8679-49C660D765DB}" type="parTrans" cxnId="{7618B3DE-8003-4A7C-84F2-8464E25D6546}">
      <dgm:prSet/>
      <dgm:spPr/>
      <dgm:t>
        <a:bodyPr/>
        <a:lstStyle/>
        <a:p>
          <a:endParaRPr lang="en-US" sz="1400"/>
        </a:p>
      </dgm:t>
    </dgm:pt>
    <dgm:pt modelId="{1043A792-7AE8-43E6-868B-7D353227AF57}" type="sibTrans" cxnId="{7618B3DE-8003-4A7C-84F2-8464E25D6546}">
      <dgm:prSet/>
      <dgm:spPr/>
      <dgm:t>
        <a:bodyPr/>
        <a:lstStyle/>
        <a:p>
          <a:endParaRPr lang="en-US" sz="1400"/>
        </a:p>
      </dgm:t>
    </dgm:pt>
    <dgm:pt modelId="{C3500797-DD5D-4595-AAFB-4F5B2EDD6531}">
      <dgm:prSet custT="1"/>
      <dgm:spPr/>
      <dgm:t>
        <a:bodyPr/>
        <a:lstStyle/>
        <a:p>
          <a:r>
            <a:rPr lang="nl-NL" sz="1400" b="0" i="0"/>
            <a:t>Beschrijft hoe je gaat evalueren of het doel van het verbetertraject is bereikt (productevaluatie) </a:t>
          </a:r>
          <a:endParaRPr lang="en-US" sz="1400"/>
        </a:p>
      </dgm:t>
    </dgm:pt>
    <dgm:pt modelId="{D6F8F0EE-B433-4A40-A083-B77A90D0804F}" type="parTrans" cxnId="{DA9C0883-F6EB-42DD-A80E-62903E080F43}">
      <dgm:prSet/>
      <dgm:spPr/>
      <dgm:t>
        <a:bodyPr/>
        <a:lstStyle/>
        <a:p>
          <a:endParaRPr lang="en-US" sz="1400"/>
        </a:p>
      </dgm:t>
    </dgm:pt>
    <dgm:pt modelId="{0F79027F-A6E4-460D-8CA8-44CE0FA04A66}" type="sibTrans" cxnId="{DA9C0883-F6EB-42DD-A80E-62903E080F43}">
      <dgm:prSet/>
      <dgm:spPr/>
      <dgm:t>
        <a:bodyPr/>
        <a:lstStyle/>
        <a:p>
          <a:endParaRPr lang="en-US" sz="1400"/>
        </a:p>
      </dgm:t>
    </dgm:pt>
    <dgm:pt modelId="{53B67EFF-D4FE-49FB-8624-2A6E0BB90AD2}">
      <dgm:prSet custT="1"/>
      <dgm:spPr/>
      <dgm:t>
        <a:bodyPr/>
        <a:lstStyle/>
        <a:p>
          <a:r>
            <a:rPr lang="nl-NL" sz="1400" b="0" i="0"/>
            <a:t>Beschrijft hoe je gaat evalueren hoe het verbetertraject verloopt (procesevaluatie).</a:t>
          </a:r>
          <a:endParaRPr lang="en-US" sz="1400"/>
        </a:p>
      </dgm:t>
    </dgm:pt>
    <dgm:pt modelId="{68E921A1-5FE7-4806-9461-5ABC910038F4}" type="parTrans" cxnId="{EB3B83F3-AC18-47C9-8BCC-A7B5D7C1E4C2}">
      <dgm:prSet/>
      <dgm:spPr/>
      <dgm:t>
        <a:bodyPr/>
        <a:lstStyle/>
        <a:p>
          <a:endParaRPr lang="en-US" sz="1400"/>
        </a:p>
      </dgm:t>
    </dgm:pt>
    <dgm:pt modelId="{4ABA0F05-B12D-4017-8B4B-1BEDE6E396E9}" type="sibTrans" cxnId="{EB3B83F3-AC18-47C9-8BCC-A7B5D7C1E4C2}">
      <dgm:prSet/>
      <dgm:spPr/>
      <dgm:t>
        <a:bodyPr/>
        <a:lstStyle/>
        <a:p>
          <a:endParaRPr lang="en-US" sz="1400"/>
        </a:p>
      </dgm:t>
    </dgm:pt>
    <dgm:pt modelId="{6CEE8E0A-9ED9-40DD-8DE5-B43471F73D83}" type="pres">
      <dgm:prSet presAssocID="{45CB0DFF-3581-48C4-BFBA-D42108955193}" presName="linear" presStyleCnt="0">
        <dgm:presLayoutVars>
          <dgm:animLvl val="lvl"/>
          <dgm:resizeHandles val="exact"/>
        </dgm:presLayoutVars>
      </dgm:prSet>
      <dgm:spPr/>
    </dgm:pt>
    <dgm:pt modelId="{D5F9E928-6971-4D6C-8739-7122103872C8}" type="pres">
      <dgm:prSet presAssocID="{EA090FC5-280D-4F10-8874-E1BC0659037E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96DDFF86-7AF6-4AF6-8788-88B97B4ECC41}" type="pres">
      <dgm:prSet presAssocID="{28BF31EB-2C10-4D2B-A83C-3569CD9E2CA5}" presName="spacer" presStyleCnt="0"/>
      <dgm:spPr/>
    </dgm:pt>
    <dgm:pt modelId="{8C43A151-372D-414C-869E-B811B54F6D37}" type="pres">
      <dgm:prSet presAssocID="{BDC5EC7D-C63D-4110-868B-FB12856101D9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EAA8859B-49B4-4357-9FF9-A1AD81C1AA17}" type="pres">
      <dgm:prSet presAssocID="{27EB7A58-4847-4133-8524-22C12F41EC05}" presName="spacer" presStyleCnt="0"/>
      <dgm:spPr/>
    </dgm:pt>
    <dgm:pt modelId="{E53658D8-0B66-42D2-8670-F616765DE7E1}" type="pres">
      <dgm:prSet presAssocID="{777E20C2-30D8-4C74-A0D9-3A347B740631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958C2727-A237-4887-96B3-8822BEAFCC18}" type="pres">
      <dgm:prSet presAssocID="{0F8FF490-C73A-4241-8745-9E9CBBE3960A}" presName="spacer" presStyleCnt="0"/>
      <dgm:spPr/>
    </dgm:pt>
    <dgm:pt modelId="{8D7F0E8F-BDD3-49B3-88ED-4B3C48A6A33D}" type="pres">
      <dgm:prSet presAssocID="{B6C6417C-FF3F-4558-9A5A-492D77D7063A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336902D3-3269-48F4-8FBB-ED9058933F23}" type="pres">
      <dgm:prSet presAssocID="{F807F33C-BBCA-4D77-AE37-02F760F967D9}" presName="spacer" presStyleCnt="0"/>
      <dgm:spPr/>
    </dgm:pt>
    <dgm:pt modelId="{6B005CCE-D663-4E02-80CC-01978516F283}" type="pres">
      <dgm:prSet presAssocID="{9F21DD05-B5F2-41C7-9DAE-8FC0092F929A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171C21D1-9231-43DF-B161-3ACF6DFC251D}" type="pres">
      <dgm:prSet presAssocID="{BBF0E62E-4762-48D9-A982-EC6FBAB2F3B1}" presName="spacer" presStyleCnt="0"/>
      <dgm:spPr/>
    </dgm:pt>
    <dgm:pt modelId="{D7969E51-7BAE-4B0C-A606-615CFDCAD26A}" type="pres">
      <dgm:prSet presAssocID="{89F113EE-E72A-4259-9D67-5ECA325FFB68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81B3C193-B56C-4DA6-818B-992FC9EB4392}" type="pres">
      <dgm:prSet presAssocID="{2128D039-E569-42F4-B628-E110FE0B1538}" presName="spacer" presStyleCnt="0"/>
      <dgm:spPr/>
    </dgm:pt>
    <dgm:pt modelId="{C21B9D22-1BE5-4639-98DC-35A4AB415811}" type="pres">
      <dgm:prSet presAssocID="{0DE7B8DC-2384-4016-8660-0680FFE5EBE4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FE8A93F0-3ECA-4411-A58E-A3FA88C2964B}" type="pres">
      <dgm:prSet presAssocID="{1043A792-7AE8-43E6-868B-7D353227AF57}" presName="spacer" presStyleCnt="0"/>
      <dgm:spPr/>
    </dgm:pt>
    <dgm:pt modelId="{7BAD5ACE-11C6-4AC3-AE36-5F6651AF8CF8}" type="pres">
      <dgm:prSet presAssocID="{C3500797-DD5D-4595-AAFB-4F5B2EDD6531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07ED76B4-04A7-4E76-A36D-AF9C8FF1059E}" type="pres">
      <dgm:prSet presAssocID="{0F79027F-A6E4-460D-8CA8-44CE0FA04A66}" presName="spacer" presStyleCnt="0"/>
      <dgm:spPr/>
    </dgm:pt>
    <dgm:pt modelId="{8A6ADAAB-3ECD-4645-AB7E-76E4F0B79969}" type="pres">
      <dgm:prSet presAssocID="{53B67EFF-D4FE-49FB-8624-2A6E0BB90AD2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2C8C8610-A0B7-4375-89FC-038446482A7B}" type="presOf" srcId="{89F113EE-E72A-4259-9D67-5ECA325FFB68}" destId="{D7969E51-7BAE-4B0C-A606-615CFDCAD26A}" srcOrd="0" destOrd="0" presId="urn:microsoft.com/office/officeart/2005/8/layout/vList2"/>
    <dgm:cxn modelId="{4381DE22-0AE6-4B4F-889F-6AE2D4D93574}" type="presOf" srcId="{BDC5EC7D-C63D-4110-868B-FB12856101D9}" destId="{8C43A151-372D-414C-869E-B811B54F6D37}" srcOrd="0" destOrd="0" presId="urn:microsoft.com/office/officeart/2005/8/layout/vList2"/>
    <dgm:cxn modelId="{E763EA61-8FF8-43DF-86FE-50E1AEF78678}" srcId="{45CB0DFF-3581-48C4-BFBA-D42108955193}" destId="{B6C6417C-FF3F-4558-9A5A-492D77D7063A}" srcOrd="3" destOrd="0" parTransId="{4CE0D977-CCE5-4AD0-BC18-456A5B0A7F02}" sibTransId="{F807F33C-BBCA-4D77-AE37-02F760F967D9}"/>
    <dgm:cxn modelId="{FEC9814A-6221-4D10-B965-D34EA60ECDF7}" type="presOf" srcId="{EA090FC5-280D-4F10-8874-E1BC0659037E}" destId="{D5F9E928-6971-4D6C-8739-7122103872C8}" srcOrd="0" destOrd="0" presId="urn:microsoft.com/office/officeart/2005/8/layout/vList2"/>
    <dgm:cxn modelId="{BCB8794E-6286-4CEE-BCDF-C08F9BF8829F}" srcId="{45CB0DFF-3581-48C4-BFBA-D42108955193}" destId="{777E20C2-30D8-4C74-A0D9-3A347B740631}" srcOrd="2" destOrd="0" parTransId="{532511D9-9395-4090-815D-152FEC44BE86}" sibTransId="{0F8FF490-C73A-4241-8745-9E9CBBE3960A}"/>
    <dgm:cxn modelId="{706B0E57-17CA-455E-BC09-4E28BDE9D6DE}" type="presOf" srcId="{45CB0DFF-3581-48C4-BFBA-D42108955193}" destId="{6CEE8E0A-9ED9-40DD-8DE5-B43471F73D83}" srcOrd="0" destOrd="0" presId="urn:microsoft.com/office/officeart/2005/8/layout/vList2"/>
    <dgm:cxn modelId="{A161B582-3951-457C-8E43-831E0028EB50}" srcId="{45CB0DFF-3581-48C4-BFBA-D42108955193}" destId="{9F21DD05-B5F2-41C7-9DAE-8FC0092F929A}" srcOrd="4" destOrd="0" parTransId="{352D7880-3E97-4C5B-B795-BB80786A6425}" sibTransId="{BBF0E62E-4762-48D9-A982-EC6FBAB2F3B1}"/>
    <dgm:cxn modelId="{DA9C0883-F6EB-42DD-A80E-62903E080F43}" srcId="{45CB0DFF-3581-48C4-BFBA-D42108955193}" destId="{C3500797-DD5D-4595-AAFB-4F5B2EDD6531}" srcOrd="7" destOrd="0" parTransId="{D6F8F0EE-B433-4A40-A083-B77A90D0804F}" sibTransId="{0F79027F-A6E4-460D-8CA8-44CE0FA04A66}"/>
    <dgm:cxn modelId="{79717B96-7C1A-4CB7-B079-4CF6617B0147}" srcId="{45CB0DFF-3581-48C4-BFBA-D42108955193}" destId="{BDC5EC7D-C63D-4110-868B-FB12856101D9}" srcOrd="1" destOrd="0" parTransId="{17F1BB80-D4B9-4E53-A2D9-4224F5372D4D}" sibTransId="{27EB7A58-4847-4133-8524-22C12F41EC05}"/>
    <dgm:cxn modelId="{03B45E99-B965-4A4F-875D-9104A2637764}" type="presOf" srcId="{B6C6417C-FF3F-4558-9A5A-492D77D7063A}" destId="{8D7F0E8F-BDD3-49B3-88ED-4B3C48A6A33D}" srcOrd="0" destOrd="0" presId="urn:microsoft.com/office/officeart/2005/8/layout/vList2"/>
    <dgm:cxn modelId="{0551E899-A992-48DD-88AA-065B61405E6F}" type="presOf" srcId="{C3500797-DD5D-4595-AAFB-4F5B2EDD6531}" destId="{7BAD5ACE-11C6-4AC3-AE36-5F6651AF8CF8}" srcOrd="0" destOrd="0" presId="urn:microsoft.com/office/officeart/2005/8/layout/vList2"/>
    <dgm:cxn modelId="{3CDCE49B-C371-48A4-A927-F045A6E07602}" srcId="{45CB0DFF-3581-48C4-BFBA-D42108955193}" destId="{89F113EE-E72A-4259-9D67-5ECA325FFB68}" srcOrd="5" destOrd="0" parTransId="{89296695-C561-4903-95C5-DABA89A2E978}" sibTransId="{2128D039-E569-42F4-B628-E110FE0B1538}"/>
    <dgm:cxn modelId="{12EB18AC-4AA2-498C-AE5B-BC0E522E5C85}" type="presOf" srcId="{0DE7B8DC-2384-4016-8660-0680FFE5EBE4}" destId="{C21B9D22-1BE5-4639-98DC-35A4AB415811}" srcOrd="0" destOrd="0" presId="urn:microsoft.com/office/officeart/2005/8/layout/vList2"/>
    <dgm:cxn modelId="{EF093BBA-2055-4D9D-B0F1-E7269834CE75}" srcId="{45CB0DFF-3581-48C4-BFBA-D42108955193}" destId="{EA090FC5-280D-4F10-8874-E1BC0659037E}" srcOrd="0" destOrd="0" parTransId="{C2A191A8-1220-491C-B96A-9E3A1A60F92F}" sibTransId="{28BF31EB-2C10-4D2B-A83C-3569CD9E2CA5}"/>
    <dgm:cxn modelId="{B0E30FCF-78C8-49F5-8543-F1901C854934}" type="presOf" srcId="{777E20C2-30D8-4C74-A0D9-3A347B740631}" destId="{E53658D8-0B66-42D2-8670-F616765DE7E1}" srcOrd="0" destOrd="0" presId="urn:microsoft.com/office/officeart/2005/8/layout/vList2"/>
    <dgm:cxn modelId="{7618B3DE-8003-4A7C-84F2-8464E25D6546}" srcId="{45CB0DFF-3581-48C4-BFBA-D42108955193}" destId="{0DE7B8DC-2384-4016-8660-0680FFE5EBE4}" srcOrd="6" destOrd="0" parTransId="{444145FA-12E0-4397-8679-49C660D765DB}" sibTransId="{1043A792-7AE8-43E6-868B-7D353227AF57}"/>
    <dgm:cxn modelId="{71210CDF-5970-4B2F-B6FC-24607FE0736E}" type="presOf" srcId="{9F21DD05-B5F2-41C7-9DAE-8FC0092F929A}" destId="{6B005CCE-D663-4E02-80CC-01978516F283}" srcOrd="0" destOrd="0" presId="urn:microsoft.com/office/officeart/2005/8/layout/vList2"/>
    <dgm:cxn modelId="{E9FCE0F0-6070-43FD-A4EA-34E49A19CE9A}" type="presOf" srcId="{53B67EFF-D4FE-49FB-8624-2A6E0BB90AD2}" destId="{8A6ADAAB-3ECD-4645-AB7E-76E4F0B79969}" srcOrd="0" destOrd="0" presId="urn:microsoft.com/office/officeart/2005/8/layout/vList2"/>
    <dgm:cxn modelId="{EB3B83F3-AC18-47C9-8BCC-A7B5D7C1E4C2}" srcId="{45CB0DFF-3581-48C4-BFBA-D42108955193}" destId="{53B67EFF-D4FE-49FB-8624-2A6E0BB90AD2}" srcOrd="8" destOrd="0" parTransId="{68E921A1-5FE7-4806-9461-5ABC910038F4}" sibTransId="{4ABA0F05-B12D-4017-8B4B-1BEDE6E396E9}"/>
    <dgm:cxn modelId="{15A2F7EB-78D1-4A0F-9A7D-79986F833767}" type="presParOf" srcId="{6CEE8E0A-9ED9-40DD-8DE5-B43471F73D83}" destId="{D5F9E928-6971-4D6C-8739-7122103872C8}" srcOrd="0" destOrd="0" presId="urn:microsoft.com/office/officeart/2005/8/layout/vList2"/>
    <dgm:cxn modelId="{E908B699-2CFE-414C-AD99-36D5CDDE3133}" type="presParOf" srcId="{6CEE8E0A-9ED9-40DD-8DE5-B43471F73D83}" destId="{96DDFF86-7AF6-4AF6-8788-88B97B4ECC41}" srcOrd="1" destOrd="0" presId="urn:microsoft.com/office/officeart/2005/8/layout/vList2"/>
    <dgm:cxn modelId="{312EBBA0-04DD-4278-9654-89FF4C5DB2C2}" type="presParOf" srcId="{6CEE8E0A-9ED9-40DD-8DE5-B43471F73D83}" destId="{8C43A151-372D-414C-869E-B811B54F6D37}" srcOrd="2" destOrd="0" presId="urn:microsoft.com/office/officeart/2005/8/layout/vList2"/>
    <dgm:cxn modelId="{FEF76442-4557-4102-A8F1-05639886679C}" type="presParOf" srcId="{6CEE8E0A-9ED9-40DD-8DE5-B43471F73D83}" destId="{EAA8859B-49B4-4357-9FF9-A1AD81C1AA17}" srcOrd="3" destOrd="0" presId="urn:microsoft.com/office/officeart/2005/8/layout/vList2"/>
    <dgm:cxn modelId="{553C167D-3DAE-485B-9748-50B61A5D0C32}" type="presParOf" srcId="{6CEE8E0A-9ED9-40DD-8DE5-B43471F73D83}" destId="{E53658D8-0B66-42D2-8670-F616765DE7E1}" srcOrd="4" destOrd="0" presId="urn:microsoft.com/office/officeart/2005/8/layout/vList2"/>
    <dgm:cxn modelId="{421897AA-082C-4C91-B05F-1F481777AE47}" type="presParOf" srcId="{6CEE8E0A-9ED9-40DD-8DE5-B43471F73D83}" destId="{958C2727-A237-4887-96B3-8822BEAFCC18}" srcOrd="5" destOrd="0" presId="urn:microsoft.com/office/officeart/2005/8/layout/vList2"/>
    <dgm:cxn modelId="{904C24CD-6083-4310-BA20-A4FD83C51284}" type="presParOf" srcId="{6CEE8E0A-9ED9-40DD-8DE5-B43471F73D83}" destId="{8D7F0E8F-BDD3-49B3-88ED-4B3C48A6A33D}" srcOrd="6" destOrd="0" presId="urn:microsoft.com/office/officeart/2005/8/layout/vList2"/>
    <dgm:cxn modelId="{105D72FA-BF5A-4937-9214-64DC2EFB0A15}" type="presParOf" srcId="{6CEE8E0A-9ED9-40DD-8DE5-B43471F73D83}" destId="{336902D3-3269-48F4-8FBB-ED9058933F23}" srcOrd="7" destOrd="0" presId="urn:microsoft.com/office/officeart/2005/8/layout/vList2"/>
    <dgm:cxn modelId="{F9FF1840-945F-4196-BA6C-08FD329C7A80}" type="presParOf" srcId="{6CEE8E0A-9ED9-40DD-8DE5-B43471F73D83}" destId="{6B005CCE-D663-4E02-80CC-01978516F283}" srcOrd="8" destOrd="0" presId="urn:microsoft.com/office/officeart/2005/8/layout/vList2"/>
    <dgm:cxn modelId="{E94086BD-D749-4379-BA6F-50FA0FCBF0DD}" type="presParOf" srcId="{6CEE8E0A-9ED9-40DD-8DE5-B43471F73D83}" destId="{171C21D1-9231-43DF-B161-3ACF6DFC251D}" srcOrd="9" destOrd="0" presId="urn:microsoft.com/office/officeart/2005/8/layout/vList2"/>
    <dgm:cxn modelId="{4CAB4748-7473-445C-81F6-8178560A757A}" type="presParOf" srcId="{6CEE8E0A-9ED9-40DD-8DE5-B43471F73D83}" destId="{D7969E51-7BAE-4B0C-A606-615CFDCAD26A}" srcOrd="10" destOrd="0" presId="urn:microsoft.com/office/officeart/2005/8/layout/vList2"/>
    <dgm:cxn modelId="{14D3A489-1D65-43DE-A1B7-87171A607DB4}" type="presParOf" srcId="{6CEE8E0A-9ED9-40DD-8DE5-B43471F73D83}" destId="{81B3C193-B56C-4DA6-818B-992FC9EB4392}" srcOrd="11" destOrd="0" presId="urn:microsoft.com/office/officeart/2005/8/layout/vList2"/>
    <dgm:cxn modelId="{E2C3C0D9-E62A-49B8-8324-D70801204880}" type="presParOf" srcId="{6CEE8E0A-9ED9-40DD-8DE5-B43471F73D83}" destId="{C21B9D22-1BE5-4639-98DC-35A4AB415811}" srcOrd="12" destOrd="0" presId="urn:microsoft.com/office/officeart/2005/8/layout/vList2"/>
    <dgm:cxn modelId="{7687BCCE-7768-4DF3-9A53-9319A607F6EC}" type="presParOf" srcId="{6CEE8E0A-9ED9-40DD-8DE5-B43471F73D83}" destId="{FE8A93F0-3ECA-4411-A58E-A3FA88C2964B}" srcOrd="13" destOrd="0" presId="urn:microsoft.com/office/officeart/2005/8/layout/vList2"/>
    <dgm:cxn modelId="{3B634691-4345-4A0B-AE52-887E95B4F8E1}" type="presParOf" srcId="{6CEE8E0A-9ED9-40DD-8DE5-B43471F73D83}" destId="{7BAD5ACE-11C6-4AC3-AE36-5F6651AF8CF8}" srcOrd="14" destOrd="0" presId="urn:microsoft.com/office/officeart/2005/8/layout/vList2"/>
    <dgm:cxn modelId="{7E3E4CB9-3EE0-432A-B412-8A42B4A504CA}" type="presParOf" srcId="{6CEE8E0A-9ED9-40DD-8DE5-B43471F73D83}" destId="{07ED76B4-04A7-4E76-A36D-AF9C8FF1059E}" srcOrd="15" destOrd="0" presId="urn:microsoft.com/office/officeart/2005/8/layout/vList2"/>
    <dgm:cxn modelId="{5EDA21EE-1701-4C32-A2B9-6FDEDC6D7C80}" type="presParOf" srcId="{6CEE8E0A-9ED9-40DD-8DE5-B43471F73D83}" destId="{8A6ADAAB-3ECD-4645-AB7E-76E4F0B79969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982B9D-F594-43A5-B8C6-FA79EBFFFBD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9FDCC8B-8267-4287-863F-58003FF0E6A0}">
      <dgm:prSet/>
      <dgm:spPr/>
      <dgm:t>
        <a:bodyPr/>
        <a:lstStyle/>
        <a:p>
          <a:r>
            <a:rPr lang="nl-NL" b="0" i="0"/>
            <a:t>Inleiding met voorstelrondje en introductie van het onderwerp/knelpunt </a:t>
          </a:r>
          <a:endParaRPr lang="en-US"/>
        </a:p>
      </dgm:t>
    </dgm:pt>
    <dgm:pt modelId="{ADDD18A9-CECC-45F9-AE92-6844B7A44A76}" type="parTrans" cxnId="{7590B9B5-8E02-4A10-AA11-62FF95E645FB}">
      <dgm:prSet/>
      <dgm:spPr/>
      <dgm:t>
        <a:bodyPr/>
        <a:lstStyle/>
        <a:p>
          <a:endParaRPr lang="en-US"/>
        </a:p>
      </dgm:t>
    </dgm:pt>
    <dgm:pt modelId="{C017FF27-1F28-44D7-996A-863CC10C5EF9}" type="sibTrans" cxnId="{7590B9B5-8E02-4A10-AA11-62FF95E645FB}">
      <dgm:prSet/>
      <dgm:spPr/>
      <dgm:t>
        <a:bodyPr/>
        <a:lstStyle/>
        <a:p>
          <a:endParaRPr lang="en-US"/>
        </a:p>
      </dgm:t>
    </dgm:pt>
    <dgm:pt modelId="{858D9A58-4204-4CE3-AE1B-163F1624BF38}">
      <dgm:prSet/>
      <dgm:spPr/>
      <dgm:t>
        <a:bodyPr/>
        <a:lstStyle/>
        <a:p>
          <a:r>
            <a:rPr lang="nl-NL" b="0" i="0"/>
            <a:t>Overdracht van kennis aan de hand van het onderzoek </a:t>
          </a:r>
          <a:endParaRPr lang="en-US"/>
        </a:p>
      </dgm:t>
    </dgm:pt>
    <dgm:pt modelId="{2F425F4D-3E8F-4D4E-A6FF-D3840460B141}" type="parTrans" cxnId="{9909FBB2-B7C0-4B2D-8CE6-F66AC3C2A690}">
      <dgm:prSet/>
      <dgm:spPr/>
      <dgm:t>
        <a:bodyPr/>
        <a:lstStyle/>
        <a:p>
          <a:endParaRPr lang="en-US"/>
        </a:p>
      </dgm:t>
    </dgm:pt>
    <dgm:pt modelId="{CC56AB13-83F0-4183-B828-EB8F5D11415E}" type="sibTrans" cxnId="{9909FBB2-B7C0-4B2D-8CE6-F66AC3C2A690}">
      <dgm:prSet/>
      <dgm:spPr/>
      <dgm:t>
        <a:bodyPr/>
        <a:lstStyle/>
        <a:p>
          <a:endParaRPr lang="en-US"/>
        </a:p>
      </dgm:t>
    </dgm:pt>
    <dgm:pt modelId="{C51073B1-316D-47F4-A020-98BB66A55EA8}">
      <dgm:prSet/>
      <dgm:spPr/>
      <dgm:t>
        <a:bodyPr/>
        <a:lstStyle/>
        <a:p>
          <a:r>
            <a:rPr lang="nl-NL" b="0" i="0"/>
            <a:t>Toelichting op het verbetervoorstel </a:t>
          </a:r>
          <a:endParaRPr lang="en-US"/>
        </a:p>
      </dgm:t>
    </dgm:pt>
    <dgm:pt modelId="{A5412786-D429-4DDA-B793-D9944A0DAE82}" type="parTrans" cxnId="{1254F75E-73BA-4B6A-B3CA-58665839FB0A}">
      <dgm:prSet/>
      <dgm:spPr/>
      <dgm:t>
        <a:bodyPr/>
        <a:lstStyle/>
        <a:p>
          <a:endParaRPr lang="en-US"/>
        </a:p>
      </dgm:t>
    </dgm:pt>
    <dgm:pt modelId="{A5155767-0FB6-4B6D-A72E-EFF61E2F34DF}" type="sibTrans" cxnId="{1254F75E-73BA-4B6A-B3CA-58665839FB0A}">
      <dgm:prSet/>
      <dgm:spPr/>
      <dgm:t>
        <a:bodyPr/>
        <a:lstStyle/>
        <a:p>
          <a:endParaRPr lang="en-US"/>
        </a:p>
      </dgm:t>
    </dgm:pt>
    <dgm:pt modelId="{7F4A92BC-436B-4B59-AEF8-2907C34A15CD}">
      <dgm:prSet/>
      <dgm:spPr/>
      <dgm:t>
        <a:bodyPr/>
        <a:lstStyle/>
        <a:p>
          <a:r>
            <a:rPr lang="nl-NL" b="0" i="0"/>
            <a:t>Discussie over de haalbaarheid van het verbetervoorstel </a:t>
          </a:r>
          <a:endParaRPr lang="en-US"/>
        </a:p>
      </dgm:t>
    </dgm:pt>
    <dgm:pt modelId="{C96E8884-63F1-4AB4-885C-1413A6E8450E}" type="parTrans" cxnId="{7E2AD043-2FD4-4951-9E59-19F485D3D984}">
      <dgm:prSet/>
      <dgm:spPr/>
      <dgm:t>
        <a:bodyPr/>
        <a:lstStyle/>
        <a:p>
          <a:endParaRPr lang="en-US"/>
        </a:p>
      </dgm:t>
    </dgm:pt>
    <dgm:pt modelId="{D1B0574E-7B66-40E5-A8BC-4F1391630E32}" type="sibTrans" cxnId="{7E2AD043-2FD4-4951-9E59-19F485D3D984}">
      <dgm:prSet/>
      <dgm:spPr/>
      <dgm:t>
        <a:bodyPr/>
        <a:lstStyle/>
        <a:p>
          <a:endParaRPr lang="en-US"/>
        </a:p>
      </dgm:t>
    </dgm:pt>
    <dgm:pt modelId="{DA514C86-68EC-41FF-94DD-AFAA9702FBEF}">
      <dgm:prSet/>
      <dgm:spPr/>
      <dgm:t>
        <a:bodyPr/>
        <a:lstStyle/>
        <a:p>
          <a:r>
            <a:rPr lang="nl-NL" b="0" i="0"/>
            <a:t>Evaluatie van de presentatie via feedback op de inhoud en wijze. </a:t>
          </a:r>
          <a:endParaRPr lang="en-US"/>
        </a:p>
      </dgm:t>
    </dgm:pt>
    <dgm:pt modelId="{9B99B657-A2AD-40B1-9510-910063A64795}" type="parTrans" cxnId="{5D11E46F-E84A-4C8D-9983-44ECAF75EB8A}">
      <dgm:prSet/>
      <dgm:spPr/>
      <dgm:t>
        <a:bodyPr/>
        <a:lstStyle/>
        <a:p>
          <a:endParaRPr lang="en-US"/>
        </a:p>
      </dgm:t>
    </dgm:pt>
    <dgm:pt modelId="{C4EDF677-06CB-4DFF-878B-E63DF78FB2D7}" type="sibTrans" cxnId="{5D11E46F-E84A-4C8D-9983-44ECAF75EB8A}">
      <dgm:prSet/>
      <dgm:spPr/>
      <dgm:t>
        <a:bodyPr/>
        <a:lstStyle/>
        <a:p>
          <a:endParaRPr lang="en-US"/>
        </a:p>
      </dgm:t>
    </dgm:pt>
    <dgm:pt modelId="{B04507CA-2756-432C-8C50-4B22835D5770}">
      <dgm:prSet/>
      <dgm:spPr/>
      <dgm:t>
        <a:bodyPr/>
        <a:lstStyle/>
        <a:p>
          <a:r>
            <a:rPr lang="nl-NL" b="0" i="0"/>
            <a:t>Presenteren in taal- en woordgebruik dat past bij de doelgroep </a:t>
          </a:r>
          <a:endParaRPr lang="en-US"/>
        </a:p>
      </dgm:t>
    </dgm:pt>
    <dgm:pt modelId="{98FE6018-6E6A-48BC-A769-855A4D01F943}" type="parTrans" cxnId="{F6505C25-939D-4B39-9C81-33F5AFA1A253}">
      <dgm:prSet/>
      <dgm:spPr/>
      <dgm:t>
        <a:bodyPr/>
        <a:lstStyle/>
        <a:p>
          <a:endParaRPr lang="en-US"/>
        </a:p>
      </dgm:t>
    </dgm:pt>
    <dgm:pt modelId="{AA4A9498-62EC-4AA9-A329-CDDBE45A8950}" type="sibTrans" cxnId="{F6505C25-939D-4B39-9C81-33F5AFA1A253}">
      <dgm:prSet/>
      <dgm:spPr/>
      <dgm:t>
        <a:bodyPr/>
        <a:lstStyle/>
        <a:p>
          <a:endParaRPr lang="en-US"/>
        </a:p>
      </dgm:t>
    </dgm:pt>
    <dgm:pt modelId="{56D5674B-6D24-44BF-AE0D-5DF5218482B8}">
      <dgm:prSet/>
      <dgm:spPr/>
      <dgm:t>
        <a:bodyPr/>
        <a:lstStyle/>
        <a:p>
          <a:r>
            <a:rPr lang="nl-NL" b="0" i="0"/>
            <a:t>In de presentatie laat je zien te voldoen aan de criteria bij de gedragsobservaties van examen 11 en 12.</a:t>
          </a:r>
          <a:endParaRPr lang="en-US"/>
        </a:p>
      </dgm:t>
    </dgm:pt>
    <dgm:pt modelId="{F2CE828E-D731-4232-B7BD-092CF42F6C7E}" type="parTrans" cxnId="{964557D7-268A-4696-BEE3-C6B62698DDBE}">
      <dgm:prSet/>
      <dgm:spPr/>
      <dgm:t>
        <a:bodyPr/>
        <a:lstStyle/>
        <a:p>
          <a:endParaRPr lang="en-US"/>
        </a:p>
      </dgm:t>
    </dgm:pt>
    <dgm:pt modelId="{E24B459E-2B27-4D6D-A9CE-B17D0A30BBBF}" type="sibTrans" cxnId="{964557D7-268A-4696-BEE3-C6B62698DDBE}">
      <dgm:prSet/>
      <dgm:spPr/>
      <dgm:t>
        <a:bodyPr/>
        <a:lstStyle/>
        <a:p>
          <a:endParaRPr lang="en-US"/>
        </a:p>
      </dgm:t>
    </dgm:pt>
    <dgm:pt modelId="{CEDBA452-77FF-4E9C-8969-11AAA3180770}" type="pres">
      <dgm:prSet presAssocID="{88982B9D-F594-43A5-B8C6-FA79EBFFFBDB}" presName="root" presStyleCnt="0">
        <dgm:presLayoutVars>
          <dgm:dir/>
          <dgm:resizeHandles val="exact"/>
        </dgm:presLayoutVars>
      </dgm:prSet>
      <dgm:spPr/>
    </dgm:pt>
    <dgm:pt modelId="{4A4B067D-F5EA-4E41-942B-D29AA72262EA}" type="pres">
      <dgm:prSet presAssocID="{59FDCC8B-8267-4287-863F-58003FF0E6A0}" presName="compNode" presStyleCnt="0"/>
      <dgm:spPr/>
    </dgm:pt>
    <dgm:pt modelId="{41E7989D-866B-450A-97FF-CA2F3915CBA9}" type="pres">
      <dgm:prSet presAssocID="{59FDCC8B-8267-4287-863F-58003FF0E6A0}" presName="bgRect" presStyleLbl="bgShp" presStyleIdx="0" presStyleCnt="7"/>
      <dgm:spPr/>
    </dgm:pt>
    <dgm:pt modelId="{8C1EF93B-E94C-47CF-BB27-87747F2E9742}" type="pres">
      <dgm:prSet presAssocID="{59FDCC8B-8267-4287-863F-58003FF0E6A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5AB7228-CD51-4701-9311-8F3FF94C8C31}" type="pres">
      <dgm:prSet presAssocID="{59FDCC8B-8267-4287-863F-58003FF0E6A0}" presName="spaceRect" presStyleCnt="0"/>
      <dgm:spPr/>
    </dgm:pt>
    <dgm:pt modelId="{DA4139BF-7F24-4CC5-BE1D-7B4E2417077B}" type="pres">
      <dgm:prSet presAssocID="{59FDCC8B-8267-4287-863F-58003FF0E6A0}" presName="parTx" presStyleLbl="revTx" presStyleIdx="0" presStyleCnt="7">
        <dgm:presLayoutVars>
          <dgm:chMax val="0"/>
          <dgm:chPref val="0"/>
        </dgm:presLayoutVars>
      </dgm:prSet>
      <dgm:spPr/>
    </dgm:pt>
    <dgm:pt modelId="{5EF44D0F-555A-4BC2-AE86-83E5C7637658}" type="pres">
      <dgm:prSet presAssocID="{C017FF27-1F28-44D7-996A-863CC10C5EF9}" presName="sibTrans" presStyleCnt="0"/>
      <dgm:spPr/>
    </dgm:pt>
    <dgm:pt modelId="{9031EF5C-9BDF-4DEC-BE32-BBDCA6A41DC6}" type="pres">
      <dgm:prSet presAssocID="{858D9A58-4204-4CE3-AE1B-163F1624BF38}" presName="compNode" presStyleCnt="0"/>
      <dgm:spPr/>
    </dgm:pt>
    <dgm:pt modelId="{82244C4E-7BBD-4816-9D77-DF8B9DDF7ADE}" type="pres">
      <dgm:prSet presAssocID="{858D9A58-4204-4CE3-AE1B-163F1624BF38}" presName="bgRect" presStyleLbl="bgShp" presStyleIdx="1" presStyleCnt="7"/>
      <dgm:spPr/>
    </dgm:pt>
    <dgm:pt modelId="{0E4E7549-137C-42B8-998A-01984B202B87}" type="pres">
      <dgm:prSet presAssocID="{858D9A58-4204-4CE3-AE1B-163F1624BF38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ragen"/>
        </a:ext>
      </dgm:extLst>
    </dgm:pt>
    <dgm:pt modelId="{EBD3116D-0072-4DB3-A54E-F5EA37CA9B26}" type="pres">
      <dgm:prSet presAssocID="{858D9A58-4204-4CE3-AE1B-163F1624BF38}" presName="spaceRect" presStyleCnt="0"/>
      <dgm:spPr/>
    </dgm:pt>
    <dgm:pt modelId="{B8B22609-06C9-47E1-8E3F-9818D121FA83}" type="pres">
      <dgm:prSet presAssocID="{858D9A58-4204-4CE3-AE1B-163F1624BF38}" presName="parTx" presStyleLbl="revTx" presStyleIdx="1" presStyleCnt="7">
        <dgm:presLayoutVars>
          <dgm:chMax val="0"/>
          <dgm:chPref val="0"/>
        </dgm:presLayoutVars>
      </dgm:prSet>
      <dgm:spPr/>
    </dgm:pt>
    <dgm:pt modelId="{5BE4315D-DD6D-4C19-AC67-2BB9DC9A0F6D}" type="pres">
      <dgm:prSet presAssocID="{CC56AB13-83F0-4183-B828-EB8F5D11415E}" presName="sibTrans" presStyleCnt="0"/>
      <dgm:spPr/>
    </dgm:pt>
    <dgm:pt modelId="{A0EC3066-9FE8-42BD-994B-76B405144EFD}" type="pres">
      <dgm:prSet presAssocID="{C51073B1-316D-47F4-A020-98BB66A55EA8}" presName="compNode" presStyleCnt="0"/>
      <dgm:spPr/>
    </dgm:pt>
    <dgm:pt modelId="{785F5117-0D74-415C-AB6B-85178A366F5B}" type="pres">
      <dgm:prSet presAssocID="{C51073B1-316D-47F4-A020-98BB66A55EA8}" presName="bgRect" presStyleLbl="bgShp" presStyleIdx="2" presStyleCnt="7"/>
      <dgm:spPr/>
    </dgm:pt>
    <dgm:pt modelId="{8E8D2C01-6108-4DBC-972E-9E44344AF31E}" type="pres">
      <dgm:prSet presAssocID="{C51073B1-316D-47F4-A020-98BB66A55EA8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tlood"/>
        </a:ext>
      </dgm:extLst>
    </dgm:pt>
    <dgm:pt modelId="{95A97C1C-5350-47DF-AE20-84C03F310439}" type="pres">
      <dgm:prSet presAssocID="{C51073B1-316D-47F4-A020-98BB66A55EA8}" presName="spaceRect" presStyleCnt="0"/>
      <dgm:spPr/>
    </dgm:pt>
    <dgm:pt modelId="{9A81B688-FAB8-45E0-8EF0-3C3EB3460704}" type="pres">
      <dgm:prSet presAssocID="{C51073B1-316D-47F4-A020-98BB66A55EA8}" presName="parTx" presStyleLbl="revTx" presStyleIdx="2" presStyleCnt="7">
        <dgm:presLayoutVars>
          <dgm:chMax val="0"/>
          <dgm:chPref val="0"/>
        </dgm:presLayoutVars>
      </dgm:prSet>
      <dgm:spPr/>
    </dgm:pt>
    <dgm:pt modelId="{92BD1739-DB83-4D00-8FA1-7E13CBCC4374}" type="pres">
      <dgm:prSet presAssocID="{A5155767-0FB6-4B6D-A72E-EFF61E2F34DF}" presName="sibTrans" presStyleCnt="0"/>
      <dgm:spPr/>
    </dgm:pt>
    <dgm:pt modelId="{B486E4FD-0363-4416-B5C7-1B53B06A0882}" type="pres">
      <dgm:prSet presAssocID="{7F4A92BC-436B-4B59-AEF8-2907C34A15CD}" presName="compNode" presStyleCnt="0"/>
      <dgm:spPr/>
    </dgm:pt>
    <dgm:pt modelId="{8C0DE465-4EF4-40F0-8E4B-F203E9300BA9}" type="pres">
      <dgm:prSet presAssocID="{7F4A92BC-436B-4B59-AEF8-2907C34A15CD}" presName="bgRect" presStyleLbl="bgShp" presStyleIdx="3" presStyleCnt="7"/>
      <dgm:spPr/>
    </dgm:pt>
    <dgm:pt modelId="{23FACDE1-8E53-4BB9-B136-0983E9ACDF7C}" type="pres">
      <dgm:prSet presAssocID="{7F4A92BC-436B-4B59-AEF8-2907C34A15CD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ten"/>
        </a:ext>
      </dgm:extLst>
    </dgm:pt>
    <dgm:pt modelId="{371C44A3-9787-413F-9224-5E1B82D49DF2}" type="pres">
      <dgm:prSet presAssocID="{7F4A92BC-436B-4B59-AEF8-2907C34A15CD}" presName="spaceRect" presStyleCnt="0"/>
      <dgm:spPr/>
    </dgm:pt>
    <dgm:pt modelId="{44D11431-8338-4F35-A1D5-F51E04DA479F}" type="pres">
      <dgm:prSet presAssocID="{7F4A92BC-436B-4B59-AEF8-2907C34A15CD}" presName="parTx" presStyleLbl="revTx" presStyleIdx="3" presStyleCnt="7">
        <dgm:presLayoutVars>
          <dgm:chMax val="0"/>
          <dgm:chPref val="0"/>
        </dgm:presLayoutVars>
      </dgm:prSet>
      <dgm:spPr/>
    </dgm:pt>
    <dgm:pt modelId="{AF86AE80-8E32-4324-8414-C5F2D0DDD0E7}" type="pres">
      <dgm:prSet presAssocID="{D1B0574E-7B66-40E5-A8BC-4F1391630E32}" presName="sibTrans" presStyleCnt="0"/>
      <dgm:spPr/>
    </dgm:pt>
    <dgm:pt modelId="{94AF51BF-76D0-4C1B-AD58-CE61AEEECC84}" type="pres">
      <dgm:prSet presAssocID="{DA514C86-68EC-41FF-94DD-AFAA9702FBEF}" presName="compNode" presStyleCnt="0"/>
      <dgm:spPr/>
    </dgm:pt>
    <dgm:pt modelId="{367E24B6-59FD-4C62-81D7-063136EA0FBE}" type="pres">
      <dgm:prSet presAssocID="{DA514C86-68EC-41FF-94DD-AFAA9702FBEF}" presName="bgRect" presStyleLbl="bgShp" presStyleIdx="4" presStyleCnt="7"/>
      <dgm:spPr/>
    </dgm:pt>
    <dgm:pt modelId="{C20BC760-32CC-4654-8363-C2F385843DD5}" type="pres">
      <dgm:prSet presAssocID="{DA514C86-68EC-41FF-94DD-AFAA9702FBEF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olelijst"/>
        </a:ext>
      </dgm:extLst>
    </dgm:pt>
    <dgm:pt modelId="{BB86A16F-5A58-4F0A-A1ED-1644BD2F532B}" type="pres">
      <dgm:prSet presAssocID="{DA514C86-68EC-41FF-94DD-AFAA9702FBEF}" presName="spaceRect" presStyleCnt="0"/>
      <dgm:spPr/>
    </dgm:pt>
    <dgm:pt modelId="{39E71880-985D-477A-8F47-12D627F46BBD}" type="pres">
      <dgm:prSet presAssocID="{DA514C86-68EC-41FF-94DD-AFAA9702FBEF}" presName="parTx" presStyleLbl="revTx" presStyleIdx="4" presStyleCnt="7">
        <dgm:presLayoutVars>
          <dgm:chMax val="0"/>
          <dgm:chPref val="0"/>
        </dgm:presLayoutVars>
      </dgm:prSet>
      <dgm:spPr/>
    </dgm:pt>
    <dgm:pt modelId="{670A5E63-731B-4632-B311-FB60804468C0}" type="pres">
      <dgm:prSet presAssocID="{C4EDF677-06CB-4DFF-878B-E63DF78FB2D7}" presName="sibTrans" presStyleCnt="0"/>
      <dgm:spPr/>
    </dgm:pt>
    <dgm:pt modelId="{D1E224E0-23A6-47BE-A023-EE53D4084AF9}" type="pres">
      <dgm:prSet presAssocID="{B04507CA-2756-432C-8C50-4B22835D5770}" presName="compNode" presStyleCnt="0"/>
      <dgm:spPr/>
    </dgm:pt>
    <dgm:pt modelId="{A34F2A38-9984-40FD-ACBF-E19DA3634334}" type="pres">
      <dgm:prSet presAssocID="{B04507CA-2756-432C-8C50-4B22835D5770}" presName="bgRect" presStyleLbl="bgShp" presStyleIdx="5" presStyleCnt="7"/>
      <dgm:spPr/>
    </dgm:pt>
    <dgm:pt modelId="{579C73CD-FD42-423E-AC38-D1D3130ACDD7}" type="pres">
      <dgm:prSet presAssocID="{B04507CA-2756-432C-8C50-4B22835D5770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1F4BC74F-B0E9-4322-8598-36D9AC34B1C3}" type="pres">
      <dgm:prSet presAssocID="{B04507CA-2756-432C-8C50-4B22835D5770}" presName="spaceRect" presStyleCnt="0"/>
      <dgm:spPr/>
    </dgm:pt>
    <dgm:pt modelId="{3DF6D9F3-D6F5-4B75-9043-1EDABC58608A}" type="pres">
      <dgm:prSet presAssocID="{B04507CA-2756-432C-8C50-4B22835D5770}" presName="parTx" presStyleLbl="revTx" presStyleIdx="5" presStyleCnt="7">
        <dgm:presLayoutVars>
          <dgm:chMax val="0"/>
          <dgm:chPref val="0"/>
        </dgm:presLayoutVars>
      </dgm:prSet>
      <dgm:spPr/>
    </dgm:pt>
    <dgm:pt modelId="{D3B4711A-B619-4BB7-8DAC-238C95C46721}" type="pres">
      <dgm:prSet presAssocID="{AA4A9498-62EC-4AA9-A329-CDDBE45A8950}" presName="sibTrans" presStyleCnt="0"/>
      <dgm:spPr/>
    </dgm:pt>
    <dgm:pt modelId="{232C838E-9F21-43DE-B1F8-C51F519CA61C}" type="pres">
      <dgm:prSet presAssocID="{56D5674B-6D24-44BF-AE0D-5DF5218482B8}" presName="compNode" presStyleCnt="0"/>
      <dgm:spPr/>
    </dgm:pt>
    <dgm:pt modelId="{F8702F9F-1DB3-420B-B302-2CA0FE1C7D26}" type="pres">
      <dgm:prSet presAssocID="{56D5674B-6D24-44BF-AE0D-5DF5218482B8}" presName="bgRect" presStyleLbl="bgShp" presStyleIdx="6" presStyleCnt="7"/>
      <dgm:spPr/>
    </dgm:pt>
    <dgm:pt modelId="{0A13216C-BECF-449C-AD44-52DACFE6F396}" type="pres">
      <dgm:prSet presAssocID="{56D5674B-6D24-44BF-AE0D-5DF5218482B8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EEA6BCFD-FF5A-4C44-B161-6D8D01A1830D}" type="pres">
      <dgm:prSet presAssocID="{56D5674B-6D24-44BF-AE0D-5DF5218482B8}" presName="spaceRect" presStyleCnt="0"/>
      <dgm:spPr/>
    </dgm:pt>
    <dgm:pt modelId="{88BE9060-41C8-4C31-96B7-EC2FE6C8B5E4}" type="pres">
      <dgm:prSet presAssocID="{56D5674B-6D24-44BF-AE0D-5DF5218482B8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69E76A1A-4E47-42DB-96A0-C3C0ECBD726F}" type="presOf" srcId="{59FDCC8B-8267-4287-863F-58003FF0E6A0}" destId="{DA4139BF-7F24-4CC5-BE1D-7B4E2417077B}" srcOrd="0" destOrd="0" presId="urn:microsoft.com/office/officeart/2018/2/layout/IconVerticalSolidList"/>
    <dgm:cxn modelId="{1700EF1E-2F32-4733-91B5-12F1D524ACED}" type="presOf" srcId="{88982B9D-F594-43A5-B8C6-FA79EBFFFBDB}" destId="{CEDBA452-77FF-4E9C-8969-11AAA3180770}" srcOrd="0" destOrd="0" presId="urn:microsoft.com/office/officeart/2018/2/layout/IconVerticalSolidList"/>
    <dgm:cxn modelId="{F6505C25-939D-4B39-9C81-33F5AFA1A253}" srcId="{88982B9D-F594-43A5-B8C6-FA79EBFFFBDB}" destId="{B04507CA-2756-432C-8C50-4B22835D5770}" srcOrd="5" destOrd="0" parTransId="{98FE6018-6E6A-48BC-A769-855A4D01F943}" sibTransId="{AA4A9498-62EC-4AA9-A329-CDDBE45A8950}"/>
    <dgm:cxn modelId="{E2C2C638-1262-4D08-8CA6-4A8ED09509CD}" type="presOf" srcId="{56D5674B-6D24-44BF-AE0D-5DF5218482B8}" destId="{88BE9060-41C8-4C31-96B7-EC2FE6C8B5E4}" srcOrd="0" destOrd="0" presId="urn:microsoft.com/office/officeart/2018/2/layout/IconVerticalSolidList"/>
    <dgm:cxn modelId="{1254F75E-73BA-4B6A-B3CA-58665839FB0A}" srcId="{88982B9D-F594-43A5-B8C6-FA79EBFFFBDB}" destId="{C51073B1-316D-47F4-A020-98BB66A55EA8}" srcOrd="2" destOrd="0" parTransId="{A5412786-D429-4DDA-B793-D9944A0DAE82}" sibTransId="{A5155767-0FB6-4B6D-A72E-EFF61E2F34DF}"/>
    <dgm:cxn modelId="{A12ED762-1E6B-403F-BE3A-2482ED3CE4F3}" type="presOf" srcId="{B04507CA-2756-432C-8C50-4B22835D5770}" destId="{3DF6D9F3-D6F5-4B75-9043-1EDABC58608A}" srcOrd="0" destOrd="0" presId="urn:microsoft.com/office/officeart/2018/2/layout/IconVerticalSolidList"/>
    <dgm:cxn modelId="{7E2AD043-2FD4-4951-9E59-19F485D3D984}" srcId="{88982B9D-F594-43A5-B8C6-FA79EBFFFBDB}" destId="{7F4A92BC-436B-4B59-AEF8-2907C34A15CD}" srcOrd="3" destOrd="0" parTransId="{C96E8884-63F1-4AB4-885C-1413A6E8450E}" sibTransId="{D1B0574E-7B66-40E5-A8BC-4F1391630E32}"/>
    <dgm:cxn modelId="{5F79B868-2B21-4417-817C-204848EC1B98}" type="presOf" srcId="{DA514C86-68EC-41FF-94DD-AFAA9702FBEF}" destId="{39E71880-985D-477A-8F47-12D627F46BBD}" srcOrd="0" destOrd="0" presId="urn:microsoft.com/office/officeart/2018/2/layout/IconVerticalSolidList"/>
    <dgm:cxn modelId="{5D11E46F-E84A-4C8D-9983-44ECAF75EB8A}" srcId="{88982B9D-F594-43A5-B8C6-FA79EBFFFBDB}" destId="{DA514C86-68EC-41FF-94DD-AFAA9702FBEF}" srcOrd="4" destOrd="0" parTransId="{9B99B657-A2AD-40B1-9510-910063A64795}" sibTransId="{C4EDF677-06CB-4DFF-878B-E63DF78FB2D7}"/>
    <dgm:cxn modelId="{BC9B789C-EDDF-4532-B840-2C5CDEB1F46D}" type="presOf" srcId="{858D9A58-4204-4CE3-AE1B-163F1624BF38}" destId="{B8B22609-06C9-47E1-8E3F-9818D121FA83}" srcOrd="0" destOrd="0" presId="urn:microsoft.com/office/officeart/2018/2/layout/IconVerticalSolidList"/>
    <dgm:cxn modelId="{9909FBB2-B7C0-4B2D-8CE6-F66AC3C2A690}" srcId="{88982B9D-F594-43A5-B8C6-FA79EBFFFBDB}" destId="{858D9A58-4204-4CE3-AE1B-163F1624BF38}" srcOrd="1" destOrd="0" parTransId="{2F425F4D-3E8F-4D4E-A6FF-D3840460B141}" sibTransId="{CC56AB13-83F0-4183-B828-EB8F5D11415E}"/>
    <dgm:cxn modelId="{7590B9B5-8E02-4A10-AA11-62FF95E645FB}" srcId="{88982B9D-F594-43A5-B8C6-FA79EBFFFBDB}" destId="{59FDCC8B-8267-4287-863F-58003FF0E6A0}" srcOrd="0" destOrd="0" parTransId="{ADDD18A9-CECC-45F9-AE92-6844B7A44A76}" sibTransId="{C017FF27-1F28-44D7-996A-863CC10C5EF9}"/>
    <dgm:cxn modelId="{B202AEBF-78AD-4DEE-B40C-2CEEAF794116}" type="presOf" srcId="{7F4A92BC-436B-4B59-AEF8-2907C34A15CD}" destId="{44D11431-8338-4F35-A1D5-F51E04DA479F}" srcOrd="0" destOrd="0" presId="urn:microsoft.com/office/officeart/2018/2/layout/IconVerticalSolidList"/>
    <dgm:cxn modelId="{964557D7-268A-4696-BEE3-C6B62698DDBE}" srcId="{88982B9D-F594-43A5-B8C6-FA79EBFFFBDB}" destId="{56D5674B-6D24-44BF-AE0D-5DF5218482B8}" srcOrd="6" destOrd="0" parTransId="{F2CE828E-D731-4232-B7BD-092CF42F6C7E}" sibTransId="{E24B459E-2B27-4D6D-A9CE-B17D0A30BBBF}"/>
    <dgm:cxn modelId="{0A71ACEF-2949-459D-813B-6C960F1D8E5F}" type="presOf" srcId="{C51073B1-316D-47F4-A020-98BB66A55EA8}" destId="{9A81B688-FAB8-45E0-8EF0-3C3EB3460704}" srcOrd="0" destOrd="0" presId="urn:microsoft.com/office/officeart/2018/2/layout/IconVerticalSolidList"/>
    <dgm:cxn modelId="{65D1ADFD-7166-43F2-B895-F98BCCC7F839}" type="presParOf" srcId="{CEDBA452-77FF-4E9C-8969-11AAA3180770}" destId="{4A4B067D-F5EA-4E41-942B-D29AA72262EA}" srcOrd="0" destOrd="0" presId="urn:microsoft.com/office/officeart/2018/2/layout/IconVerticalSolidList"/>
    <dgm:cxn modelId="{B176328C-21F1-42BE-A7F5-A310ACF4B73A}" type="presParOf" srcId="{4A4B067D-F5EA-4E41-942B-D29AA72262EA}" destId="{41E7989D-866B-450A-97FF-CA2F3915CBA9}" srcOrd="0" destOrd="0" presId="urn:microsoft.com/office/officeart/2018/2/layout/IconVerticalSolidList"/>
    <dgm:cxn modelId="{AFF3E44B-7C39-46F3-99FE-CBC8B6646122}" type="presParOf" srcId="{4A4B067D-F5EA-4E41-942B-D29AA72262EA}" destId="{8C1EF93B-E94C-47CF-BB27-87747F2E9742}" srcOrd="1" destOrd="0" presId="urn:microsoft.com/office/officeart/2018/2/layout/IconVerticalSolidList"/>
    <dgm:cxn modelId="{A3A76C73-B6AE-4AEF-B965-BFCF0E8C6780}" type="presParOf" srcId="{4A4B067D-F5EA-4E41-942B-D29AA72262EA}" destId="{25AB7228-CD51-4701-9311-8F3FF94C8C31}" srcOrd="2" destOrd="0" presId="urn:microsoft.com/office/officeart/2018/2/layout/IconVerticalSolidList"/>
    <dgm:cxn modelId="{8DB42012-95F6-49CF-8D73-51DA51798437}" type="presParOf" srcId="{4A4B067D-F5EA-4E41-942B-D29AA72262EA}" destId="{DA4139BF-7F24-4CC5-BE1D-7B4E2417077B}" srcOrd="3" destOrd="0" presId="urn:microsoft.com/office/officeart/2018/2/layout/IconVerticalSolidList"/>
    <dgm:cxn modelId="{23E11CF0-1024-4D3E-B122-7B196CC61695}" type="presParOf" srcId="{CEDBA452-77FF-4E9C-8969-11AAA3180770}" destId="{5EF44D0F-555A-4BC2-AE86-83E5C7637658}" srcOrd="1" destOrd="0" presId="urn:microsoft.com/office/officeart/2018/2/layout/IconVerticalSolidList"/>
    <dgm:cxn modelId="{39905249-9073-48BC-9D11-7A1A73B5B139}" type="presParOf" srcId="{CEDBA452-77FF-4E9C-8969-11AAA3180770}" destId="{9031EF5C-9BDF-4DEC-BE32-BBDCA6A41DC6}" srcOrd="2" destOrd="0" presId="urn:microsoft.com/office/officeart/2018/2/layout/IconVerticalSolidList"/>
    <dgm:cxn modelId="{1CFB3E5D-B9B2-44CA-BCB1-5ADC59E9126A}" type="presParOf" srcId="{9031EF5C-9BDF-4DEC-BE32-BBDCA6A41DC6}" destId="{82244C4E-7BBD-4816-9D77-DF8B9DDF7ADE}" srcOrd="0" destOrd="0" presId="urn:microsoft.com/office/officeart/2018/2/layout/IconVerticalSolidList"/>
    <dgm:cxn modelId="{184D7A59-9910-454D-BD2C-79CF9E3D4D13}" type="presParOf" srcId="{9031EF5C-9BDF-4DEC-BE32-BBDCA6A41DC6}" destId="{0E4E7549-137C-42B8-998A-01984B202B87}" srcOrd="1" destOrd="0" presId="urn:microsoft.com/office/officeart/2018/2/layout/IconVerticalSolidList"/>
    <dgm:cxn modelId="{6F09360F-8A14-46E8-9A6B-4FB323127DEA}" type="presParOf" srcId="{9031EF5C-9BDF-4DEC-BE32-BBDCA6A41DC6}" destId="{EBD3116D-0072-4DB3-A54E-F5EA37CA9B26}" srcOrd="2" destOrd="0" presId="urn:microsoft.com/office/officeart/2018/2/layout/IconVerticalSolidList"/>
    <dgm:cxn modelId="{BD35BD77-B8AE-4AEF-A554-7D487396CCD3}" type="presParOf" srcId="{9031EF5C-9BDF-4DEC-BE32-BBDCA6A41DC6}" destId="{B8B22609-06C9-47E1-8E3F-9818D121FA83}" srcOrd="3" destOrd="0" presId="urn:microsoft.com/office/officeart/2018/2/layout/IconVerticalSolidList"/>
    <dgm:cxn modelId="{3C58C392-BCB3-4F54-8297-D775EE3F594F}" type="presParOf" srcId="{CEDBA452-77FF-4E9C-8969-11AAA3180770}" destId="{5BE4315D-DD6D-4C19-AC67-2BB9DC9A0F6D}" srcOrd="3" destOrd="0" presId="urn:microsoft.com/office/officeart/2018/2/layout/IconVerticalSolidList"/>
    <dgm:cxn modelId="{7F2A75C4-C6CF-42C7-A645-0928328D3580}" type="presParOf" srcId="{CEDBA452-77FF-4E9C-8969-11AAA3180770}" destId="{A0EC3066-9FE8-42BD-994B-76B405144EFD}" srcOrd="4" destOrd="0" presId="urn:microsoft.com/office/officeart/2018/2/layout/IconVerticalSolidList"/>
    <dgm:cxn modelId="{E5E6133F-73D4-4C4B-B8CE-A06D519AEDAA}" type="presParOf" srcId="{A0EC3066-9FE8-42BD-994B-76B405144EFD}" destId="{785F5117-0D74-415C-AB6B-85178A366F5B}" srcOrd="0" destOrd="0" presId="urn:microsoft.com/office/officeart/2018/2/layout/IconVerticalSolidList"/>
    <dgm:cxn modelId="{97E23B19-EB3E-4EA3-BB80-270A762F0E55}" type="presParOf" srcId="{A0EC3066-9FE8-42BD-994B-76B405144EFD}" destId="{8E8D2C01-6108-4DBC-972E-9E44344AF31E}" srcOrd="1" destOrd="0" presId="urn:microsoft.com/office/officeart/2018/2/layout/IconVerticalSolidList"/>
    <dgm:cxn modelId="{6CEECFD7-2E1B-478D-A5B8-F1BC82ACB30A}" type="presParOf" srcId="{A0EC3066-9FE8-42BD-994B-76B405144EFD}" destId="{95A97C1C-5350-47DF-AE20-84C03F310439}" srcOrd="2" destOrd="0" presId="urn:microsoft.com/office/officeart/2018/2/layout/IconVerticalSolidList"/>
    <dgm:cxn modelId="{E78CD02D-4CF4-44B8-8CF3-2561A7B80466}" type="presParOf" srcId="{A0EC3066-9FE8-42BD-994B-76B405144EFD}" destId="{9A81B688-FAB8-45E0-8EF0-3C3EB3460704}" srcOrd="3" destOrd="0" presId="urn:microsoft.com/office/officeart/2018/2/layout/IconVerticalSolidList"/>
    <dgm:cxn modelId="{92AA4863-3D2F-4579-A5DD-35D9BB9D94D7}" type="presParOf" srcId="{CEDBA452-77FF-4E9C-8969-11AAA3180770}" destId="{92BD1739-DB83-4D00-8FA1-7E13CBCC4374}" srcOrd="5" destOrd="0" presId="urn:microsoft.com/office/officeart/2018/2/layout/IconVerticalSolidList"/>
    <dgm:cxn modelId="{AEFC42DF-C3B1-49ED-9F65-E622023882EC}" type="presParOf" srcId="{CEDBA452-77FF-4E9C-8969-11AAA3180770}" destId="{B486E4FD-0363-4416-B5C7-1B53B06A0882}" srcOrd="6" destOrd="0" presId="urn:microsoft.com/office/officeart/2018/2/layout/IconVerticalSolidList"/>
    <dgm:cxn modelId="{6809F6DD-BFCA-4CBE-B1EE-E8E139F717F9}" type="presParOf" srcId="{B486E4FD-0363-4416-B5C7-1B53B06A0882}" destId="{8C0DE465-4EF4-40F0-8E4B-F203E9300BA9}" srcOrd="0" destOrd="0" presId="urn:microsoft.com/office/officeart/2018/2/layout/IconVerticalSolidList"/>
    <dgm:cxn modelId="{4B960CF0-CBCD-4E1E-B45D-30872173D503}" type="presParOf" srcId="{B486E4FD-0363-4416-B5C7-1B53B06A0882}" destId="{23FACDE1-8E53-4BB9-B136-0983E9ACDF7C}" srcOrd="1" destOrd="0" presId="urn:microsoft.com/office/officeart/2018/2/layout/IconVerticalSolidList"/>
    <dgm:cxn modelId="{EBE02321-66F7-45F5-A22A-1A699FCBB673}" type="presParOf" srcId="{B486E4FD-0363-4416-B5C7-1B53B06A0882}" destId="{371C44A3-9787-413F-9224-5E1B82D49DF2}" srcOrd="2" destOrd="0" presId="urn:microsoft.com/office/officeart/2018/2/layout/IconVerticalSolidList"/>
    <dgm:cxn modelId="{128A7584-A9E1-42A5-8F06-617A7C22AD1F}" type="presParOf" srcId="{B486E4FD-0363-4416-B5C7-1B53B06A0882}" destId="{44D11431-8338-4F35-A1D5-F51E04DA479F}" srcOrd="3" destOrd="0" presId="urn:microsoft.com/office/officeart/2018/2/layout/IconVerticalSolidList"/>
    <dgm:cxn modelId="{A227600D-F66D-44D6-8DB1-318FB1DB4B81}" type="presParOf" srcId="{CEDBA452-77FF-4E9C-8969-11AAA3180770}" destId="{AF86AE80-8E32-4324-8414-C5F2D0DDD0E7}" srcOrd="7" destOrd="0" presId="urn:microsoft.com/office/officeart/2018/2/layout/IconVerticalSolidList"/>
    <dgm:cxn modelId="{E07399EC-9BE2-4CDD-8951-3FE5DD69D880}" type="presParOf" srcId="{CEDBA452-77FF-4E9C-8969-11AAA3180770}" destId="{94AF51BF-76D0-4C1B-AD58-CE61AEEECC84}" srcOrd="8" destOrd="0" presId="urn:microsoft.com/office/officeart/2018/2/layout/IconVerticalSolidList"/>
    <dgm:cxn modelId="{B6BC91D6-D63D-4068-BF48-5383789B165E}" type="presParOf" srcId="{94AF51BF-76D0-4C1B-AD58-CE61AEEECC84}" destId="{367E24B6-59FD-4C62-81D7-063136EA0FBE}" srcOrd="0" destOrd="0" presId="urn:microsoft.com/office/officeart/2018/2/layout/IconVerticalSolidList"/>
    <dgm:cxn modelId="{18E35AEF-0DB0-479E-87D5-A2335869D4D5}" type="presParOf" srcId="{94AF51BF-76D0-4C1B-AD58-CE61AEEECC84}" destId="{C20BC760-32CC-4654-8363-C2F385843DD5}" srcOrd="1" destOrd="0" presId="urn:microsoft.com/office/officeart/2018/2/layout/IconVerticalSolidList"/>
    <dgm:cxn modelId="{BA6E50A4-DCB1-46CA-AD34-254053EBD1E6}" type="presParOf" srcId="{94AF51BF-76D0-4C1B-AD58-CE61AEEECC84}" destId="{BB86A16F-5A58-4F0A-A1ED-1644BD2F532B}" srcOrd="2" destOrd="0" presId="urn:microsoft.com/office/officeart/2018/2/layout/IconVerticalSolidList"/>
    <dgm:cxn modelId="{CAAB353B-A6BE-47C4-AF39-9070690427B1}" type="presParOf" srcId="{94AF51BF-76D0-4C1B-AD58-CE61AEEECC84}" destId="{39E71880-985D-477A-8F47-12D627F46BBD}" srcOrd="3" destOrd="0" presId="urn:microsoft.com/office/officeart/2018/2/layout/IconVerticalSolidList"/>
    <dgm:cxn modelId="{52DF3752-C44C-455B-A885-818CFCD1962E}" type="presParOf" srcId="{CEDBA452-77FF-4E9C-8969-11AAA3180770}" destId="{670A5E63-731B-4632-B311-FB60804468C0}" srcOrd="9" destOrd="0" presId="urn:microsoft.com/office/officeart/2018/2/layout/IconVerticalSolidList"/>
    <dgm:cxn modelId="{323BB920-2860-49F7-B6CE-D94FF8635C76}" type="presParOf" srcId="{CEDBA452-77FF-4E9C-8969-11AAA3180770}" destId="{D1E224E0-23A6-47BE-A023-EE53D4084AF9}" srcOrd="10" destOrd="0" presId="urn:microsoft.com/office/officeart/2018/2/layout/IconVerticalSolidList"/>
    <dgm:cxn modelId="{7A8D2760-CC5A-45B1-AED0-10BE3CF23FBB}" type="presParOf" srcId="{D1E224E0-23A6-47BE-A023-EE53D4084AF9}" destId="{A34F2A38-9984-40FD-ACBF-E19DA3634334}" srcOrd="0" destOrd="0" presId="urn:microsoft.com/office/officeart/2018/2/layout/IconVerticalSolidList"/>
    <dgm:cxn modelId="{2B5F1232-FEA7-4A83-8CBA-ACA88F1BE859}" type="presParOf" srcId="{D1E224E0-23A6-47BE-A023-EE53D4084AF9}" destId="{579C73CD-FD42-423E-AC38-D1D3130ACDD7}" srcOrd="1" destOrd="0" presId="urn:microsoft.com/office/officeart/2018/2/layout/IconVerticalSolidList"/>
    <dgm:cxn modelId="{20506663-D90D-4C57-B630-8EE2BC21C1CB}" type="presParOf" srcId="{D1E224E0-23A6-47BE-A023-EE53D4084AF9}" destId="{1F4BC74F-B0E9-4322-8598-36D9AC34B1C3}" srcOrd="2" destOrd="0" presId="urn:microsoft.com/office/officeart/2018/2/layout/IconVerticalSolidList"/>
    <dgm:cxn modelId="{67C874E8-B515-464C-A6B5-889AD5B33CD3}" type="presParOf" srcId="{D1E224E0-23A6-47BE-A023-EE53D4084AF9}" destId="{3DF6D9F3-D6F5-4B75-9043-1EDABC58608A}" srcOrd="3" destOrd="0" presId="urn:microsoft.com/office/officeart/2018/2/layout/IconVerticalSolidList"/>
    <dgm:cxn modelId="{21B1CF4B-BDF0-4E75-8A8F-69655F9DA32E}" type="presParOf" srcId="{CEDBA452-77FF-4E9C-8969-11AAA3180770}" destId="{D3B4711A-B619-4BB7-8DAC-238C95C46721}" srcOrd="11" destOrd="0" presId="urn:microsoft.com/office/officeart/2018/2/layout/IconVerticalSolidList"/>
    <dgm:cxn modelId="{F8FF1EFE-2D1A-4C18-BD8A-2AF7F25C2546}" type="presParOf" srcId="{CEDBA452-77FF-4E9C-8969-11AAA3180770}" destId="{232C838E-9F21-43DE-B1F8-C51F519CA61C}" srcOrd="12" destOrd="0" presId="urn:microsoft.com/office/officeart/2018/2/layout/IconVerticalSolidList"/>
    <dgm:cxn modelId="{F66353FE-3994-4691-AD29-54678DB70FBF}" type="presParOf" srcId="{232C838E-9F21-43DE-B1F8-C51F519CA61C}" destId="{F8702F9F-1DB3-420B-B302-2CA0FE1C7D26}" srcOrd="0" destOrd="0" presId="urn:microsoft.com/office/officeart/2018/2/layout/IconVerticalSolidList"/>
    <dgm:cxn modelId="{F3C68014-DB0B-4BAF-B596-FDB126A01FC0}" type="presParOf" srcId="{232C838E-9F21-43DE-B1F8-C51F519CA61C}" destId="{0A13216C-BECF-449C-AD44-52DACFE6F396}" srcOrd="1" destOrd="0" presId="urn:microsoft.com/office/officeart/2018/2/layout/IconVerticalSolidList"/>
    <dgm:cxn modelId="{193C2507-100E-40B5-B06E-97836E1D2F9C}" type="presParOf" srcId="{232C838E-9F21-43DE-B1F8-C51F519CA61C}" destId="{EEA6BCFD-FF5A-4C44-B161-6D8D01A1830D}" srcOrd="2" destOrd="0" presId="urn:microsoft.com/office/officeart/2018/2/layout/IconVerticalSolidList"/>
    <dgm:cxn modelId="{4BFEFA7D-2321-4831-9669-1651C8EA0246}" type="presParOf" srcId="{232C838E-9F21-43DE-B1F8-C51F519CA61C}" destId="{88BE9060-41C8-4C31-96B7-EC2FE6C8B5E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D2F81-58BF-44AF-B9CB-228753DE43AA}">
      <dsp:nvSpPr>
        <dsp:cNvPr id="0" name=""/>
        <dsp:cNvSpPr/>
      </dsp:nvSpPr>
      <dsp:spPr>
        <a:xfrm>
          <a:off x="0" y="852586"/>
          <a:ext cx="6391275" cy="15740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92FCD-C263-4F57-A19A-7FD822DA70D6}">
      <dsp:nvSpPr>
        <dsp:cNvPr id="0" name=""/>
        <dsp:cNvSpPr/>
      </dsp:nvSpPr>
      <dsp:spPr>
        <a:xfrm>
          <a:off x="476136" y="1206738"/>
          <a:ext cx="865703" cy="865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A26D2-762F-4C2B-A2CA-9969B2865CAD}">
      <dsp:nvSpPr>
        <dsp:cNvPr id="0" name=""/>
        <dsp:cNvSpPr/>
      </dsp:nvSpPr>
      <dsp:spPr>
        <a:xfrm>
          <a:off x="1817977" y="852586"/>
          <a:ext cx="4573297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Deel mindmap met je groepsgenoten en bespreek met elkaar wat jullie hebben opgeschreven.</a:t>
          </a:r>
          <a:endParaRPr lang="en-US" sz="2200" kern="1200"/>
        </a:p>
      </dsp:txBody>
      <dsp:txXfrm>
        <a:off x="1817977" y="852586"/>
        <a:ext cx="4573297" cy="1574006"/>
      </dsp:txXfrm>
    </dsp:sp>
    <dsp:sp modelId="{D8D01C31-8968-497D-BDAE-A1EDE66930D4}">
      <dsp:nvSpPr>
        <dsp:cNvPr id="0" name=""/>
        <dsp:cNvSpPr/>
      </dsp:nvSpPr>
      <dsp:spPr>
        <a:xfrm>
          <a:off x="0" y="2820094"/>
          <a:ext cx="6391275" cy="15740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8203-D3E2-4A16-9032-4E41B011FC6B}">
      <dsp:nvSpPr>
        <dsp:cNvPr id="0" name=""/>
        <dsp:cNvSpPr/>
      </dsp:nvSpPr>
      <dsp:spPr>
        <a:xfrm>
          <a:off x="476136" y="3174245"/>
          <a:ext cx="865703" cy="8657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97742-16B7-413B-BA70-74816BED6A05}">
      <dsp:nvSpPr>
        <dsp:cNvPr id="0" name=""/>
        <dsp:cNvSpPr/>
      </dsp:nvSpPr>
      <dsp:spPr>
        <a:xfrm>
          <a:off x="1817977" y="2820094"/>
          <a:ext cx="4573297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Maak nu een overzicht van de genoemde knelpunten die je hebt besproken</a:t>
          </a:r>
          <a:endParaRPr lang="en-US" sz="2200" kern="1200"/>
        </a:p>
      </dsp:txBody>
      <dsp:txXfrm>
        <a:off x="1817977" y="2820094"/>
        <a:ext cx="4573297" cy="1574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69F2A-D8EA-4AA4-AAF8-A1C7FF8F4501}">
      <dsp:nvSpPr>
        <dsp:cNvPr id="0" name=""/>
        <dsp:cNvSpPr/>
      </dsp:nvSpPr>
      <dsp:spPr>
        <a:xfrm>
          <a:off x="0" y="1505"/>
          <a:ext cx="6906639" cy="8533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i="0" kern="1200" dirty="0"/>
            <a:t>Maak een keuze knelpunt </a:t>
          </a:r>
          <a:endParaRPr lang="en-US" sz="1400" b="1" kern="1200" dirty="0"/>
        </a:p>
      </dsp:txBody>
      <dsp:txXfrm>
        <a:off x="41659" y="43164"/>
        <a:ext cx="6823321" cy="770074"/>
      </dsp:txXfrm>
    </dsp:sp>
    <dsp:sp modelId="{37C17DAC-2077-49FB-8EB8-75FA89EAEF14}">
      <dsp:nvSpPr>
        <dsp:cNvPr id="0" name=""/>
        <dsp:cNvSpPr/>
      </dsp:nvSpPr>
      <dsp:spPr>
        <a:xfrm>
          <a:off x="0" y="867174"/>
          <a:ext cx="6906639" cy="85339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i="0" kern="1200" dirty="0"/>
            <a:t>Hoe worden knelpunten/onveilige situaties bij jou/jullie op het werk/BPV gemeld?</a:t>
          </a:r>
          <a:endParaRPr lang="en-US" sz="1400" b="1" kern="1200" dirty="0"/>
        </a:p>
      </dsp:txBody>
      <dsp:txXfrm>
        <a:off x="41659" y="908833"/>
        <a:ext cx="6823321" cy="770074"/>
      </dsp:txXfrm>
    </dsp:sp>
    <dsp:sp modelId="{E0465258-6E3B-49B6-8FAB-4DA53F75633B}">
      <dsp:nvSpPr>
        <dsp:cNvPr id="0" name=""/>
        <dsp:cNvSpPr/>
      </dsp:nvSpPr>
      <dsp:spPr>
        <a:xfrm>
          <a:off x="0" y="1732844"/>
          <a:ext cx="6906639" cy="85339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i="0" kern="1200"/>
            <a:t>Bespreek je knelpunt met je praktijkopleider</a:t>
          </a:r>
          <a:endParaRPr lang="en-US" sz="1400" b="1" kern="1200"/>
        </a:p>
      </dsp:txBody>
      <dsp:txXfrm>
        <a:off x="41659" y="1774503"/>
        <a:ext cx="6823321" cy="770074"/>
      </dsp:txXfrm>
    </dsp:sp>
    <dsp:sp modelId="{9234BB3E-32E1-4D62-9DC2-8F913B1CD1BC}">
      <dsp:nvSpPr>
        <dsp:cNvPr id="0" name=""/>
        <dsp:cNvSpPr/>
      </dsp:nvSpPr>
      <dsp:spPr>
        <a:xfrm>
          <a:off x="0" y="2598513"/>
          <a:ext cx="6906639" cy="85339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i="0" kern="1200" dirty="0"/>
            <a:t>Vraag eventueel na of zoek op het internet. Maak op 1 A4 een kort verslag van het knelpunt en de afspraken/protocollen betreft melden op jullie stage of werkplek (dit kun je ook vooraf mailen aan praktijkopleider en nadien aanvullen). </a:t>
          </a:r>
          <a:endParaRPr lang="en-US" sz="1400" b="1" kern="1200" dirty="0"/>
        </a:p>
      </dsp:txBody>
      <dsp:txXfrm>
        <a:off x="41659" y="2640172"/>
        <a:ext cx="6823321" cy="770074"/>
      </dsp:txXfrm>
    </dsp:sp>
    <dsp:sp modelId="{357A1344-0A09-498B-832F-1B5A943F1C8A}">
      <dsp:nvSpPr>
        <dsp:cNvPr id="0" name=""/>
        <dsp:cNvSpPr/>
      </dsp:nvSpPr>
      <dsp:spPr>
        <a:xfrm>
          <a:off x="0" y="3464182"/>
          <a:ext cx="6906639" cy="85339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i="0" kern="1200" dirty="0"/>
            <a:t>Neem dit op als bijlage in je verslag.</a:t>
          </a:r>
          <a:endParaRPr lang="en-US" sz="1400" b="1" kern="1200" dirty="0"/>
        </a:p>
      </dsp:txBody>
      <dsp:txXfrm>
        <a:off x="41659" y="3505841"/>
        <a:ext cx="6823321" cy="7700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B2303-F899-4118-9F0A-AC3FFC09ABB4}">
      <dsp:nvSpPr>
        <dsp:cNvPr id="0" name=""/>
        <dsp:cNvSpPr/>
      </dsp:nvSpPr>
      <dsp:spPr>
        <a:xfrm>
          <a:off x="0" y="27716"/>
          <a:ext cx="6536920" cy="716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Het onderwerp moet te maken hebben met het knelpunt bij sprint 1</a:t>
          </a:r>
          <a:endParaRPr lang="en-US" sz="1800" kern="1200"/>
        </a:p>
      </dsp:txBody>
      <dsp:txXfrm>
        <a:off x="34954" y="62670"/>
        <a:ext cx="6467012" cy="646132"/>
      </dsp:txXfrm>
    </dsp:sp>
    <dsp:sp modelId="{22B850E3-3E56-4D07-AC4B-75644251BE02}">
      <dsp:nvSpPr>
        <dsp:cNvPr id="0" name=""/>
        <dsp:cNvSpPr/>
      </dsp:nvSpPr>
      <dsp:spPr>
        <a:xfrm>
          <a:off x="0" y="795596"/>
          <a:ext cx="6536920" cy="716040"/>
        </a:xfrm>
        <a:prstGeom prst="roundRect">
          <a:avLst/>
        </a:prstGeom>
        <a:solidFill>
          <a:schemeClr val="accent2">
            <a:hueOff val="-3294287"/>
            <a:satOff val="15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Het moet een actueel onderwerp zijn binnen jouw branche of beroep</a:t>
          </a:r>
          <a:endParaRPr lang="en-US" sz="1800" kern="1200"/>
        </a:p>
      </dsp:txBody>
      <dsp:txXfrm>
        <a:off x="34954" y="830550"/>
        <a:ext cx="6467012" cy="646132"/>
      </dsp:txXfrm>
    </dsp:sp>
    <dsp:sp modelId="{8AE0247E-E962-42E3-A0F9-715F73DA0742}">
      <dsp:nvSpPr>
        <dsp:cNvPr id="0" name=""/>
        <dsp:cNvSpPr/>
      </dsp:nvSpPr>
      <dsp:spPr>
        <a:xfrm>
          <a:off x="0" y="1563476"/>
          <a:ext cx="6536920" cy="716040"/>
        </a:xfrm>
        <a:prstGeom prst="roundRect">
          <a:avLst/>
        </a:prstGeom>
        <a:solidFill>
          <a:schemeClr val="accent2">
            <a:hueOff val="-6588574"/>
            <a:satOff val="30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Het onderwerp moet te maken hebben met bredere maatschappelijke, technologische en/of vakinhoudelijke</a:t>
          </a:r>
          <a:endParaRPr lang="en-US" sz="1800" kern="1200"/>
        </a:p>
      </dsp:txBody>
      <dsp:txXfrm>
        <a:off x="34954" y="1598430"/>
        <a:ext cx="6467012" cy="646132"/>
      </dsp:txXfrm>
    </dsp:sp>
    <dsp:sp modelId="{CC7401E3-51B6-4C76-9600-7F88146C75EB}">
      <dsp:nvSpPr>
        <dsp:cNvPr id="0" name=""/>
        <dsp:cNvSpPr/>
      </dsp:nvSpPr>
      <dsp:spPr>
        <a:xfrm>
          <a:off x="0" y="2331356"/>
          <a:ext cx="6536920" cy="716040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Ontwikkelingen op het gebied van wonen, welzijn en/of zorgvisievorming/discussie binnen de instelling of</a:t>
          </a:r>
          <a:endParaRPr lang="en-US" sz="1800" kern="1200"/>
        </a:p>
      </dsp:txBody>
      <dsp:txXfrm>
        <a:off x="34954" y="2366310"/>
        <a:ext cx="6467012" cy="646132"/>
      </dsp:txXfrm>
    </dsp:sp>
    <dsp:sp modelId="{3DD67B03-3A52-4A0A-B0C2-806372AE9997}">
      <dsp:nvSpPr>
        <dsp:cNvPr id="0" name=""/>
        <dsp:cNvSpPr/>
      </dsp:nvSpPr>
      <dsp:spPr>
        <a:xfrm>
          <a:off x="0" y="3099236"/>
          <a:ext cx="6536920" cy="716040"/>
        </a:xfrm>
        <a:prstGeom prst="roundRect">
          <a:avLst/>
        </a:prstGeom>
        <a:solidFill>
          <a:schemeClr val="accent2">
            <a:hueOff val="-13177148"/>
            <a:satOff val="6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Beroepsgroep en de wet en regelgeving daarbij.</a:t>
          </a:r>
          <a:endParaRPr lang="en-US" sz="1800" kern="1200"/>
        </a:p>
      </dsp:txBody>
      <dsp:txXfrm>
        <a:off x="34954" y="3134190"/>
        <a:ext cx="6467012" cy="646132"/>
      </dsp:txXfrm>
    </dsp:sp>
    <dsp:sp modelId="{28648FFD-2A90-4D41-895B-9B3C4211F9A8}">
      <dsp:nvSpPr>
        <dsp:cNvPr id="0" name=""/>
        <dsp:cNvSpPr/>
      </dsp:nvSpPr>
      <dsp:spPr>
        <a:xfrm>
          <a:off x="0" y="3867116"/>
          <a:ext cx="6536920" cy="716040"/>
        </a:xfrm>
        <a:prstGeom prst="roundRect">
          <a:avLst/>
        </a:prstGeom>
        <a:solidFill>
          <a:schemeClr val="accent2">
            <a:hueOff val="-16471434"/>
            <a:satOff val="7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Het moet een onderwerp zijn dat je als kraamverzorgende kunt verbeteren.</a:t>
          </a:r>
          <a:endParaRPr lang="en-US" sz="1800" kern="1200"/>
        </a:p>
      </dsp:txBody>
      <dsp:txXfrm>
        <a:off x="34954" y="3902070"/>
        <a:ext cx="6467012" cy="646132"/>
      </dsp:txXfrm>
    </dsp:sp>
    <dsp:sp modelId="{25C77F97-39EE-4BEB-BABB-5C7558CAC732}">
      <dsp:nvSpPr>
        <dsp:cNvPr id="0" name=""/>
        <dsp:cNvSpPr/>
      </dsp:nvSpPr>
      <dsp:spPr>
        <a:xfrm>
          <a:off x="0" y="4634996"/>
          <a:ext cx="6536920" cy="716040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Praktijkopleider en docent kan zich vinden in je onderwerpskeuze.</a:t>
          </a:r>
          <a:endParaRPr lang="en-US" sz="1800" kern="1200" dirty="0"/>
        </a:p>
      </dsp:txBody>
      <dsp:txXfrm>
        <a:off x="34954" y="4669950"/>
        <a:ext cx="6467012" cy="6461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C79EB-34B4-4061-9B8F-7D575BC944A7}">
      <dsp:nvSpPr>
        <dsp:cNvPr id="0" name=""/>
        <dsp:cNvSpPr/>
      </dsp:nvSpPr>
      <dsp:spPr>
        <a:xfrm>
          <a:off x="0" y="2177"/>
          <a:ext cx="6391275" cy="11036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33956-34DE-49C6-81F8-A765A2DFCEEC}">
      <dsp:nvSpPr>
        <dsp:cNvPr id="0" name=""/>
        <dsp:cNvSpPr/>
      </dsp:nvSpPr>
      <dsp:spPr>
        <a:xfrm>
          <a:off x="333853" y="250498"/>
          <a:ext cx="607006" cy="6070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5B274-9C4D-4DE8-BBBA-3A5978E21E39}">
      <dsp:nvSpPr>
        <dsp:cNvPr id="0" name=""/>
        <dsp:cNvSpPr/>
      </dsp:nvSpPr>
      <dsp:spPr>
        <a:xfrm>
          <a:off x="1274714" y="2177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Geef antwoord op je vraagstelling </a:t>
          </a:r>
          <a:endParaRPr lang="en-US" sz="2000" kern="1200"/>
        </a:p>
      </dsp:txBody>
      <dsp:txXfrm>
        <a:off x="1274714" y="2177"/>
        <a:ext cx="5116560" cy="1103648"/>
      </dsp:txXfrm>
    </dsp:sp>
    <dsp:sp modelId="{06FF642B-A0D0-4073-B9F5-1D8704ABC2AB}">
      <dsp:nvSpPr>
        <dsp:cNvPr id="0" name=""/>
        <dsp:cNvSpPr/>
      </dsp:nvSpPr>
      <dsp:spPr>
        <a:xfrm>
          <a:off x="0" y="1381738"/>
          <a:ext cx="6391275" cy="11036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F9DBA-F911-4C31-B092-A2328405A0F9}">
      <dsp:nvSpPr>
        <dsp:cNvPr id="0" name=""/>
        <dsp:cNvSpPr/>
      </dsp:nvSpPr>
      <dsp:spPr>
        <a:xfrm>
          <a:off x="333853" y="1630059"/>
          <a:ext cx="607006" cy="6070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E468B-B33E-47AB-A435-A73C7B4C61F5}">
      <dsp:nvSpPr>
        <dsp:cNvPr id="0" name=""/>
        <dsp:cNvSpPr/>
      </dsp:nvSpPr>
      <dsp:spPr>
        <a:xfrm>
          <a:off x="1274714" y="1381738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Is de doelstelling bereikt?</a:t>
          </a:r>
          <a:endParaRPr lang="en-US" sz="2000" kern="1200"/>
        </a:p>
      </dsp:txBody>
      <dsp:txXfrm>
        <a:off x="1274714" y="1381738"/>
        <a:ext cx="5116560" cy="1103648"/>
      </dsp:txXfrm>
    </dsp:sp>
    <dsp:sp modelId="{93DFEB1B-1963-4519-93B0-C7B858520184}">
      <dsp:nvSpPr>
        <dsp:cNvPr id="0" name=""/>
        <dsp:cNvSpPr/>
      </dsp:nvSpPr>
      <dsp:spPr>
        <a:xfrm>
          <a:off x="0" y="2761299"/>
          <a:ext cx="6391275" cy="11036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83173-CA3D-41B7-8A2F-4861914C6457}">
      <dsp:nvSpPr>
        <dsp:cNvPr id="0" name=""/>
        <dsp:cNvSpPr/>
      </dsp:nvSpPr>
      <dsp:spPr>
        <a:xfrm>
          <a:off x="333853" y="3009620"/>
          <a:ext cx="607006" cy="6070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E45A0-862A-4227-91D6-9E126C14CEB1}">
      <dsp:nvSpPr>
        <dsp:cNvPr id="0" name=""/>
        <dsp:cNvSpPr/>
      </dsp:nvSpPr>
      <dsp:spPr>
        <a:xfrm>
          <a:off x="1274714" y="2761299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Wat kan/zou de kraamverzorgende het beste kunnen doen om het knelpunt op te lossen en het doel te bereiken</a:t>
          </a:r>
          <a:endParaRPr lang="en-US" sz="2000" kern="1200"/>
        </a:p>
      </dsp:txBody>
      <dsp:txXfrm>
        <a:off x="1274714" y="2761299"/>
        <a:ext cx="5116560" cy="1103648"/>
      </dsp:txXfrm>
    </dsp:sp>
    <dsp:sp modelId="{A4644AB5-87AD-43CD-9383-0FC854E5233A}">
      <dsp:nvSpPr>
        <dsp:cNvPr id="0" name=""/>
        <dsp:cNvSpPr/>
      </dsp:nvSpPr>
      <dsp:spPr>
        <a:xfrm>
          <a:off x="0" y="4140860"/>
          <a:ext cx="6391275" cy="11036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89876-07EF-423B-BE02-8CEC7746CB3A}">
      <dsp:nvSpPr>
        <dsp:cNvPr id="0" name=""/>
        <dsp:cNvSpPr/>
      </dsp:nvSpPr>
      <dsp:spPr>
        <a:xfrm>
          <a:off x="333853" y="4389181"/>
          <a:ext cx="607006" cy="6070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EC320-9269-4026-9A7E-DD491EE9F0B0}">
      <dsp:nvSpPr>
        <dsp:cNvPr id="0" name=""/>
        <dsp:cNvSpPr/>
      </dsp:nvSpPr>
      <dsp:spPr>
        <a:xfrm>
          <a:off x="1274714" y="4140860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Checklist verslag!</a:t>
          </a:r>
          <a:endParaRPr lang="en-US" sz="2000" kern="1200"/>
        </a:p>
      </dsp:txBody>
      <dsp:txXfrm>
        <a:off x="1274714" y="4140860"/>
        <a:ext cx="5116560" cy="11036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44F16-3863-4886-A48B-A6F417DD9CDF}">
      <dsp:nvSpPr>
        <dsp:cNvPr id="0" name=""/>
        <dsp:cNvSpPr/>
      </dsp:nvSpPr>
      <dsp:spPr>
        <a:xfrm>
          <a:off x="0" y="852586"/>
          <a:ext cx="6391275" cy="15740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A25FB-FF49-4F1E-8986-EC856F53036F}">
      <dsp:nvSpPr>
        <dsp:cNvPr id="0" name=""/>
        <dsp:cNvSpPr/>
      </dsp:nvSpPr>
      <dsp:spPr>
        <a:xfrm>
          <a:off x="476136" y="1206738"/>
          <a:ext cx="865703" cy="865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F8423-09A2-4057-9936-B73BDC8D2D6F}">
      <dsp:nvSpPr>
        <dsp:cNvPr id="0" name=""/>
        <dsp:cNvSpPr/>
      </dsp:nvSpPr>
      <dsp:spPr>
        <a:xfrm>
          <a:off x="1817977" y="852586"/>
          <a:ext cx="4573297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0" i="0" kern="1200"/>
            <a:t>Benoem de aanbevelingen die je hebt gevonden in de literatuur.</a:t>
          </a:r>
          <a:endParaRPr lang="en-US" sz="2200" kern="1200"/>
        </a:p>
      </dsp:txBody>
      <dsp:txXfrm>
        <a:off x="1817977" y="852586"/>
        <a:ext cx="4573297" cy="1574006"/>
      </dsp:txXfrm>
    </dsp:sp>
    <dsp:sp modelId="{2B977520-7A0A-4731-B208-D1DBDD4FE28E}">
      <dsp:nvSpPr>
        <dsp:cNvPr id="0" name=""/>
        <dsp:cNvSpPr/>
      </dsp:nvSpPr>
      <dsp:spPr>
        <a:xfrm>
          <a:off x="0" y="2820094"/>
          <a:ext cx="6391275" cy="15740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BC59A-D878-4F16-B486-1E547A679C72}">
      <dsp:nvSpPr>
        <dsp:cNvPr id="0" name=""/>
        <dsp:cNvSpPr/>
      </dsp:nvSpPr>
      <dsp:spPr>
        <a:xfrm>
          <a:off x="476136" y="3174245"/>
          <a:ext cx="865703" cy="8657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46C7E-020D-4F20-9C3E-6AB9E67D2906}">
      <dsp:nvSpPr>
        <dsp:cNvPr id="0" name=""/>
        <dsp:cNvSpPr/>
      </dsp:nvSpPr>
      <dsp:spPr>
        <a:xfrm>
          <a:off x="1817977" y="2820094"/>
          <a:ext cx="4573297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0" i="0" kern="1200"/>
            <a:t>Het gaat om aanbevelingen die kunnen helpen het knelpunt op te lossen/te verminderen.</a:t>
          </a:r>
          <a:endParaRPr lang="en-US" sz="2200" kern="1200"/>
        </a:p>
      </dsp:txBody>
      <dsp:txXfrm>
        <a:off x="1817977" y="2820094"/>
        <a:ext cx="4573297" cy="15740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7FD66-0E8D-48F9-8BC8-A158C936EA0D}">
      <dsp:nvSpPr>
        <dsp:cNvPr id="0" name=""/>
        <dsp:cNvSpPr/>
      </dsp:nvSpPr>
      <dsp:spPr>
        <a:xfrm>
          <a:off x="0" y="640"/>
          <a:ext cx="6391275" cy="14986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3D429-2496-4CAD-87FA-D42C700E009B}">
      <dsp:nvSpPr>
        <dsp:cNvPr id="0" name=""/>
        <dsp:cNvSpPr/>
      </dsp:nvSpPr>
      <dsp:spPr>
        <a:xfrm>
          <a:off x="453352" y="337845"/>
          <a:ext cx="824278" cy="8242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8EEA9-DD16-4349-B885-B1A7D71E335A}">
      <dsp:nvSpPr>
        <dsp:cNvPr id="0" name=""/>
        <dsp:cNvSpPr/>
      </dsp:nvSpPr>
      <dsp:spPr>
        <a:xfrm>
          <a:off x="1730984" y="640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/>
            <a:t>Kies een knelpunt en doe een voorstel om de kwaliteit van zorg te verbeteren. Betrek hierin kennis van de </a:t>
          </a:r>
          <a:r>
            <a:rPr lang="nl-NL" sz="1600" b="1" i="0" kern="1200"/>
            <a:t>wetgeving</a:t>
          </a:r>
          <a:r>
            <a:rPr lang="nl-NL" sz="1600" b="0" i="0" kern="1200"/>
            <a:t> en van </a:t>
          </a:r>
          <a:r>
            <a:rPr lang="nl-NL" sz="1600" b="1" i="0" kern="1200"/>
            <a:t>procedures</a:t>
          </a:r>
          <a:r>
            <a:rPr lang="nl-NL" sz="1600" b="0" i="0" kern="1200"/>
            <a:t> en </a:t>
          </a:r>
          <a:r>
            <a:rPr lang="nl-NL" sz="1600" b="1" i="0" kern="1200"/>
            <a:t>protocollen</a:t>
          </a:r>
          <a:r>
            <a:rPr lang="nl-NL" sz="1600" b="0" i="0" kern="1200"/>
            <a:t> over kwaliteitszorg en kwaliteitszorgsystemen.</a:t>
          </a:r>
          <a:endParaRPr lang="en-US" sz="1600" kern="1200"/>
        </a:p>
      </dsp:txBody>
      <dsp:txXfrm>
        <a:off x="1730984" y="640"/>
        <a:ext cx="4660290" cy="1498687"/>
      </dsp:txXfrm>
    </dsp:sp>
    <dsp:sp modelId="{31F2E790-B4D7-42CE-AFB5-6991C0BB70EB}">
      <dsp:nvSpPr>
        <dsp:cNvPr id="0" name=""/>
        <dsp:cNvSpPr/>
      </dsp:nvSpPr>
      <dsp:spPr>
        <a:xfrm>
          <a:off x="0" y="1873999"/>
          <a:ext cx="6391275" cy="14986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85338-D52C-4AFD-A95E-6752F2BF0436}">
      <dsp:nvSpPr>
        <dsp:cNvPr id="0" name=""/>
        <dsp:cNvSpPr/>
      </dsp:nvSpPr>
      <dsp:spPr>
        <a:xfrm>
          <a:off x="453352" y="2211204"/>
          <a:ext cx="824278" cy="8242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0F6EB-8BD1-4F26-AC53-5CED888BB2AB}">
      <dsp:nvSpPr>
        <dsp:cNvPr id="0" name=""/>
        <dsp:cNvSpPr/>
      </dsp:nvSpPr>
      <dsp:spPr>
        <a:xfrm>
          <a:off x="1730984" y="187399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/>
            <a:t>Je werkt de </a:t>
          </a:r>
          <a:r>
            <a:rPr lang="nl-NL" sz="1600" b="1" i="0" kern="1200"/>
            <a:t>aanbevelingen</a:t>
          </a:r>
          <a:r>
            <a:rPr lang="nl-NL" sz="1600" b="0" i="0" kern="1200"/>
            <a:t> van je verslag verder uit</a:t>
          </a:r>
          <a:endParaRPr lang="en-US" sz="1600" kern="1200"/>
        </a:p>
      </dsp:txBody>
      <dsp:txXfrm>
        <a:off x="1730984" y="1873999"/>
        <a:ext cx="4660290" cy="1498687"/>
      </dsp:txXfrm>
    </dsp:sp>
    <dsp:sp modelId="{4223273C-7EF8-4101-A288-69AAE1977195}">
      <dsp:nvSpPr>
        <dsp:cNvPr id="0" name=""/>
        <dsp:cNvSpPr/>
      </dsp:nvSpPr>
      <dsp:spPr>
        <a:xfrm>
          <a:off x="0" y="3747359"/>
          <a:ext cx="6391275" cy="14986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1D3FD-77A3-4C8C-A3B7-9E3B8D273D90}">
      <dsp:nvSpPr>
        <dsp:cNvPr id="0" name=""/>
        <dsp:cNvSpPr/>
      </dsp:nvSpPr>
      <dsp:spPr>
        <a:xfrm>
          <a:off x="453352" y="4084563"/>
          <a:ext cx="824278" cy="8242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F20E6-ED70-4BF1-A19E-577112F9B8BA}">
      <dsp:nvSpPr>
        <dsp:cNvPr id="0" name=""/>
        <dsp:cNvSpPr/>
      </dsp:nvSpPr>
      <dsp:spPr>
        <a:xfrm>
          <a:off x="1730984" y="374735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/>
            <a:t>Bespreek je verbetervoorstel met je groepsgenoten en je praktijkopleider</a:t>
          </a:r>
          <a:endParaRPr lang="en-US" sz="1600" kern="1200"/>
        </a:p>
      </dsp:txBody>
      <dsp:txXfrm>
        <a:off x="1730984" y="3747359"/>
        <a:ext cx="4660290" cy="14986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9E928-6971-4D6C-8739-7122103872C8}">
      <dsp:nvSpPr>
        <dsp:cNvPr id="0" name=""/>
        <dsp:cNvSpPr/>
      </dsp:nvSpPr>
      <dsp:spPr>
        <a:xfrm>
          <a:off x="0" y="3403"/>
          <a:ext cx="6789906" cy="6191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0" i="0" kern="1200" dirty="0"/>
            <a:t>Is duidelijk opgesteld, aan de hand van de 4W’s en 1H, aan de hand van de sleutel voor een voorlichtingsplan of aan de hand van de stappen van de kwaliteitscyclus. </a:t>
          </a:r>
          <a:endParaRPr lang="en-US" sz="1400" kern="1200" dirty="0"/>
        </a:p>
      </dsp:txBody>
      <dsp:txXfrm>
        <a:off x="30223" y="33626"/>
        <a:ext cx="6729460" cy="558671"/>
      </dsp:txXfrm>
    </dsp:sp>
    <dsp:sp modelId="{8C43A151-372D-414C-869E-B811B54F6D37}">
      <dsp:nvSpPr>
        <dsp:cNvPr id="0" name=""/>
        <dsp:cNvSpPr/>
      </dsp:nvSpPr>
      <dsp:spPr>
        <a:xfrm>
          <a:off x="0" y="634066"/>
          <a:ext cx="6789906" cy="619117"/>
        </a:xfrm>
        <a:prstGeom prst="roundRect">
          <a:avLst/>
        </a:prstGeom>
        <a:solidFill>
          <a:schemeClr val="accent2">
            <a:hueOff val="-2470715"/>
            <a:satOff val="113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0" i="0" kern="1200"/>
            <a:t>Past inhoudelijk bij het werk van de kraamverzorgende en is dus relevant voor het beroep </a:t>
          </a:r>
          <a:endParaRPr lang="en-US" sz="1400" kern="1200"/>
        </a:p>
      </dsp:txBody>
      <dsp:txXfrm>
        <a:off x="30223" y="664289"/>
        <a:ext cx="6729460" cy="558671"/>
      </dsp:txXfrm>
    </dsp:sp>
    <dsp:sp modelId="{E53658D8-0B66-42D2-8670-F616765DE7E1}">
      <dsp:nvSpPr>
        <dsp:cNvPr id="0" name=""/>
        <dsp:cNvSpPr/>
      </dsp:nvSpPr>
      <dsp:spPr>
        <a:xfrm>
          <a:off x="0" y="1264728"/>
          <a:ext cx="6789906" cy="619117"/>
        </a:xfrm>
        <a:prstGeom prst="roundRect">
          <a:avLst/>
        </a:prstGeom>
        <a:solidFill>
          <a:schemeClr val="accent2">
            <a:hueOff val="-4941430"/>
            <a:satOff val="225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0" i="0" kern="1200"/>
            <a:t>Houdt rekening met voorgeschreven procedures en protocollen binnen de instelling </a:t>
          </a:r>
          <a:endParaRPr lang="en-US" sz="1400" kern="1200"/>
        </a:p>
      </dsp:txBody>
      <dsp:txXfrm>
        <a:off x="30223" y="1294951"/>
        <a:ext cx="6729460" cy="558671"/>
      </dsp:txXfrm>
    </dsp:sp>
    <dsp:sp modelId="{8D7F0E8F-BDD3-49B3-88ED-4B3C48A6A33D}">
      <dsp:nvSpPr>
        <dsp:cNvPr id="0" name=""/>
        <dsp:cNvSpPr/>
      </dsp:nvSpPr>
      <dsp:spPr>
        <a:xfrm>
          <a:off x="0" y="1895391"/>
          <a:ext cx="6789906" cy="619117"/>
        </a:xfrm>
        <a:prstGeom prst="roundRect">
          <a:avLst/>
        </a:prstGeom>
        <a:solidFill>
          <a:schemeClr val="accent2">
            <a:hueOff val="-7412145"/>
            <a:satOff val="338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0" i="0" kern="1200"/>
            <a:t>Houdt rekening met wettelijke richtlijnen </a:t>
          </a:r>
          <a:endParaRPr lang="en-US" sz="1400" kern="1200"/>
        </a:p>
      </dsp:txBody>
      <dsp:txXfrm>
        <a:off x="30223" y="1925614"/>
        <a:ext cx="6729460" cy="558671"/>
      </dsp:txXfrm>
    </dsp:sp>
    <dsp:sp modelId="{6B005CCE-D663-4E02-80CC-01978516F283}">
      <dsp:nvSpPr>
        <dsp:cNvPr id="0" name=""/>
        <dsp:cNvSpPr/>
      </dsp:nvSpPr>
      <dsp:spPr>
        <a:xfrm>
          <a:off x="0" y="2526054"/>
          <a:ext cx="6789906" cy="619117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i="0" kern="1200"/>
            <a:t>Is haalbaar om uit te voeren in de dagelijkse beroepspraktijk </a:t>
          </a:r>
          <a:endParaRPr lang="en-US" sz="1400" kern="1200"/>
        </a:p>
      </dsp:txBody>
      <dsp:txXfrm>
        <a:off x="30223" y="2556277"/>
        <a:ext cx="6729460" cy="558671"/>
      </dsp:txXfrm>
    </dsp:sp>
    <dsp:sp modelId="{D7969E51-7BAE-4B0C-A606-615CFDCAD26A}">
      <dsp:nvSpPr>
        <dsp:cNvPr id="0" name=""/>
        <dsp:cNvSpPr/>
      </dsp:nvSpPr>
      <dsp:spPr>
        <a:xfrm>
          <a:off x="0" y="3156717"/>
          <a:ext cx="6789906" cy="619117"/>
        </a:xfrm>
        <a:prstGeom prst="roundRect">
          <a:avLst/>
        </a:prstGeom>
        <a:solidFill>
          <a:schemeClr val="accent2">
            <a:hueOff val="-12353576"/>
            <a:satOff val="563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0" i="0" kern="1200"/>
            <a:t>Bevat suggesties voor collega’s om dit in te passen in hun werk en zich er aan te houden </a:t>
          </a:r>
          <a:endParaRPr lang="en-US" sz="1400" kern="1200"/>
        </a:p>
      </dsp:txBody>
      <dsp:txXfrm>
        <a:off x="30223" y="3186940"/>
        <a:ext cx="6729460" cy="558671"/>
      </dsp:txXfrm>
    </dsp:sp>
    <dsp:sp modelId="{C21B9D22-1BE5-4639-98DC-35A4AB415811}">
      <dsp:nvSpPr>
        <dsp:cNvPr id="0" name=""/>
        <dsp:cNvSpPr/>
      </dsp:nvSpPr>
      <dsp:spPr>
        <a:xfrm>
          <a:off x="0" y="3787379"/>
          <a:ext cx="6789906" cy="619117"/>
        </a:xfrm>
        <a:prstGeom prst="roundRect">
          <a:avLst/>
        </a:prstGeom>
        <a:solidFill>
          <a:schemeClr val="accent2">
            <a:hueOff val="-14824290"/>
            <a:satOff val="676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0" i="0" kern="1200" dirty="0"/>
            <a:t>Bevat een stappenplan voor hoe je dit voorstel verder gaat brengen binnen de instelling en medewerking krijgt voor het aanpakken van het knelpunt </a:t>
          </a:r>
          <a:endParaRPr lang="en-US" sz="1400" kern="1200" dirty="0"/>
        </a:p>
      </dsp:txBody>
      <dsp:txXfrm>
        <a:off x="30223" y="3817602"/>
        <a:ext cx="6729460" cy="558671"/>
      </dsp:txXfrm>
    </dsp:sp>
    <dsp:sp modelId="{7BAD5ACE-11C6-4AC3-AE36-5F6651AF8CF8}">
      <dsp:nvSpPr>
        <dsp:cNvPr id="0" name=""/>
        <dsp:cNvSpPr/>
      </dsp:nvSpPr>
      <dsp:spPr>
        <a:xfrm>
          <a:off x="0" y="4418042"/>
          <a:ext cx="6789906" cy="619117"/>
        </a:xfrm>
        <a:prstGeom prst="roundRect">
          <a:avLst/>
        </a:prstGeom>
        <a:solidFill>
          <a:schemeClr val="accent2">
            <a:hueOff val="-17295005"/>
            <a:satOff val="788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0" i="0" kern="1200"/>
            <a:t>Beschrijft hoe je gaat evalueren of het doel van het verbetertraject is bereikt (productevaluatie) </a:t>
          </a:r>
          <a:endParaRPr lang="en-US" sz="1400" kern="1200"/>
        </a:p>
      </dsp:txBody>
      <dsp:txXfrm>
        <a:off x="30223" y="4448265"/>
        <a:ext cx="6729460" cy="558671"/>
      </dsp:txXfrm>
    </dsp:sp>
    <dsp:sp modelId="{8A6ADAAB-3ECD-4645-AB7E-76E4F0B79969}">
      <dsp:nvSpPr>
        <dsp:cNvPr id="0" name=""/>
        <dsp:cNvSpPr/>
      </dsp:nvSpPr>
      <dsp:spPr>
        <a:xfrm>
          <a:off x="0" y="5048705"/>
          <a:ext cx="6789906" cy="619117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0" i="0" kern="1200"/>
            <a:t>Beschrijft hoe je gaat evalueren hoe het verbetertraject verloopt (procesevaluatie).</a:t>
          </a:r>
          <a:endParaRPr lang="en-US" sz="1400" kern="1200"/>
        </a:p>
      </dsp:txBody>
      <dsp:txXfrm>
        <a:off x="30223" y="5078928"/>
        <a:ext cx="6729460" cy="5586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7989D-866B-450A-97FF-CA2F3915CBA9}">
      <dsp:nvSpPr>
        <dsp:cNvPr id="0" name=""/>
        <dsp:cNvSpPr/>
      </dsp:nvSpPr>
      <dsp:spPr>
        <a:xfrm>
          <a:off x="0" y="448"/>
          <a:ext cx="6391275" cy="6171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EF93B-E94C-47CF-BB27-87747F2E9742}">
      <dsp:nvSpPr>
        <dsp:cNvPr id="0" name=""/>
        <dsp:cNvSpPr/>
      </dsp:nvSpPr>
      <dsp:spPr>
        <a:xfrm>
          <a:off x="186688" y="139307"/>
          <a:ext cx="339433" cy="3394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139BF-7F24-4CC5-BE1D-7B4E2417077B}">
      <dsp:nvSpPr>
        <dsp:cNvPr id="0" name=""/>
        <dsp:cNvSpPr/>
      </dsp:nvSpPr>
      <dsp:spPr>
        <a:xfrm>
          <a:off x="712810" y="448"/>
          <a:ext cx="5678464" cy="617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15" tIns="65315" rIns="65315" bIns="653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/>
            <a:t>Inleiding met voorstelrondje en introductie van het onderwerp/knelpunt </a:t>
          </a:r>
          <a:endParaRPr lang="en-US" sz="1600" kern="1200"/>
        </a:p>
      </dsp:txBody>
      <dsp:txXfrm>
        <a:off x="712810" y="448"/>
        <a:ext cx="5678464" cy="617151"/>
      </dsp:txXfrm>
    </dsp:sp>
    <dsp:sp modelId="{82244C4E-7BBD-4816-9D77-DF8B9DDF7ADE}">
      <dsp:nvSpPr>
        <dsp:cNvPr id="0" name=""/>
        <dsp:cNvSpPr/>
      </dsp:nvSpPr>
      <dsp:spPr>
        <a:xfrm>
          <a:off x="0" y="771888"/>
          <a:ext cx="6391275" cy="6171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E7549-137C-42B8-998A-01984B202B87}">
      <dsp:nvSpPr>
        <dsp:cNvPr id="0" name=""/>
        <dsp:cNvSpPr/>
      </dsp:nvSpPr>
      <dsp:spPr>
        <a:xfrm>
          <a:off x="186688" y="910747"/>
          <a:ext cx="339433" cy="3394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22609-06C9-47E1-8E3F-9818D121FA83}">
      <dsp:nvSpPr>
        <dsp:cNvPr id="0" name=""/>
        <dsp:cNvSpPr/>
      </dsp:nvSpPr>
      <dsp:spPr>
        <a:xfrm>
          <a:off x="712810" y="771888"/>
          <a:ext cx="5678464" cy="617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15" tIns="65315" rIns="65315" bIns="653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/>
            <a:t>Overdracht van kennis aan de hand van het onderzoek </a:t>
          </a:r>
          <a:endParaRPr lang="en-US" sz="1600" kern="1200"/>
        </a:p>
      </dsp:txBody>
      <dsp:txXfrm>
        <a:off x="712810" y="771888"/>
        <a:ext cx="5678464" cy="617151"/>
      </dsp:txXfrm>
    </dsp:sp>
    <dsp:sp modelId="{785F5117-0D74-415C-AB6B-85178A366F5B}">
      <dsp:nvSpPr>
        <dsp:cNvPr id="0" name=""/>
        <dsp:cNvSpPr/>
      </dsp:nvSpPr>
      <dsp:spPr>
        <a:xfrm>
          <a:off x="0" y="1543327"/>
          <a:ext cx="6391275" cy="6171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D2C01-6108-4DBC-972E-9E44344AF31E}">
      <dsp:nvSpPr>
        <dsp:cNvPr id="0" name=""/>
        <dsp:cNvSpPr/>
      </dsp:nvSpPr>
      <dsp:spPr>
        <a:xfrm>
          <a:off x="186688" y="1682186"/>
          <a:ext cx="339433" cy="3394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1B688-FAB8-45E0-8EF0-3C3EB3460704}">
      <dsp:nvSpPr>
        <dsp:cNvPr id="0" name=""/>
        <dsp:cNvSpPr/>
      </dsp:nvSpPr>
      <dsp:spPr>
        <a:xfrm>
          <a:off x="712810" y="1543327"/>
          <a:ext cx="5678464" cy="617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15" tIns="65315" rIns="65315" bIns="653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/>
            <a:t>Toelichting op het verbetervoorstel </a:t>
          </a:r>
          <a:endParaRPr lang="en-US" sz="1600" kern="1200"/>
        </a:p>
      </dsp:txBody>
      <dsp:txXfrm>
        <a:off x="712810" y="1543327"/>
        <a:ext cx="5678464" cy="617151"/>
      </dsp:txXfrm>
    </dsp:sp>
    <dsp:sp modelId="{8C0DE465-4EF4-40F0-8E4B-F203E9300BA9}">
      <dsp:nvSpPr>
        <dsp:cNvPr id="0" name=""/>
        <dsp:cNvSpPr/>
      </dsp:nvSpPr>
      <dsp:spPr>
        <a:xfrm>
          <a:off x="0" y="2314767"/>
          <a:ext cx="6391275" cy="6171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ACDE1-8E53-4BB9-B136-0983E9ACDF7C}">
      <dsp:nvSpPr>
        <dsp:cNvPr id="0" name=""/>
        <dsp:cNvSpPr/>
      </dsp:nvSpPr>
      <dsp:spPr>
        <a:xfrm>
          <a:off x="186688" y="2453626"/>
          <a:ext cx="339433" cy="3394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11431-8338-4F35-A1D5-F51E04DA479F}">
      <dsp:nvSpPr>
        <dsp:cNvPr id="0" name=""/>
        <dsp:cNvSpPr/>
      </dsp:nvSpPr>
      <dsp:spPr>
        <a:xfrm>
          <a:off x="712810" y="2314767"/>
          <a:ext cx="5678464" cy="617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15" tIns="65315" rIns="65315" bIns="653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/>
            <a:t>Discussie over de haalbaarheid van het verbetervoorstel </a:t>
          </a:r>
          <a:endParaRPr lang="en-US" sz="1600" kern="1200"/>
        </a:p>
      </dsp:txBody>
      <dsp:txXfrm>
        <a:off x="712810" y="2314767"/>
        <a:ext cx="5678464" cy="617151"/>
      </dsp:txXfrm>
    </dsp:sp>
    <dsp:sp modelId="{367E24B6-59FD-4C62-81D7-063136EA0FBE}">
      <dsp:nvSpPr>
        <dsp:cNvPr id="0" name=""/>
        <dsp:cNvSpPr/>
      </dsp:nvSpPr>
      <dsp:spPr>
        <a:xfrm>
          <a:off x="0" y="3086207"/>
          <a:ext cx="6391275" cy="6171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BC760-32CC-4654-8363-C2F385843DD5}">
      <dsp:nvSpPr>
        <dsp:cNvPr id="0" name=""/>
        <dsp:cNvSpPr/>
      </dsp:nvSpPr>
      <dsp:spPr>
        <a:xfrm>
          <a:off x="186688" y="3225066"/>
          <a:ext cx="339433" cy="33943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71880-985D-477A-8F47-12D627F46BBD}">
      <dsp:nvSpPr>
        <dsp:cNvPr id="0" name=""/>
        <dsp:cNvSpPr/>
      </dsp:nvSpPr>
      <dsp:spPr>
        <a:xfrm>
          <a:off x="712810" y="3086207"/>
          <a:ext cx="5678464" cy="617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15" tIns="65315" rIns="65315" bIns="653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/>
            <a:t>Evaluatie van de presentatie via feedback op de inhoud en wijze. </a:t>
          </a:r>
          <a:endParaRPr lang="en-US" sz="1600" kern="1200"/>
        </a:p>
      </dsp:txBody>
      <dsp:txXfrm>
        <a:off x="712810" y="3086207"/>
        <a:ext cx="5678464" cy="617151"/>
      </dsp:txXfrm>
    </dsp:sp>
    <dsp:sp modelId="{A34F2A38-9984-40FD-ACBF-E19DA3634334}">
      <dsp:nvSpPr>
        <dsp:cNvPr id="0" name=""/>
        <dsp:cNvSpPr/>
      </dsp:nvSpPr>
      <dsp:spPr>
        <a:xfrm>
          <a:off x="0" y="3857647"/>
          <a:ext cx="6391275" cy="6171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C73CD-FD42-423E-AC38-D1D3130ACDD7}">
      <dsp:nvSpPr>
        <dsp:cNvPr id="0" name=""/>
        <dsp:cNvSpPr/>
      </dsp:nvSpPr>
      <dsp:spPr>
        <a:xfrm>
          <a:off x="186688" y="3996506"/>
          <a:ext cx="339433" cy="33943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6D9F3-D6F5-4B75-9043-1EDABC58608A}">
      <dsp:nvSpPr>
        <dsp:cNvPr id="0" name=""/>
        <dsp:cNvSpPr/>
      </dsp:nvSpPr>
      <dsp:spPr>
        <a:xfrm>
          <a:off x="712810" y="3857647"/>
          <a:ext cx="5678464" cy="617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15" tIns="65315" rIns="65315" bIns="653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/>
            <a:t>Presenteren in taal- en woordgebruik dat past bij de doelgroep </a:t>
          </a:r>
          <a:endParaRPr lang="en-US" sz="1600" kern="1200"/>
        </a:p>
      </dsp:txBody>
      <dsp:txXfrm>
        <a:off x="712810" y="3857647"/>
        <a:ext cx="5678464" cy="617151"/>
      </dsp:txXfrm>
    </dsp:sp>
    <dsp:sp modelId="{F8702F9F-1DB3-420B-B302-2CA0FE1C7D26}">
      <dsp:nvSpPr>
        <dsp:cNvPr id="0" name=""/>
        <dsp:cNvSpPr/>
      </dsp:nvSpPr>
      <dsp:spPr>
        <a:xfrm>
          <a:off x="0" y="4629086"/>
          <a:ext cx="6391275" cy="6171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3216C-BECF-449C-AD44-52DACFE6F396}">
      <dsp:nvSpPr>
        <dsp:cNvPr id="0" name=""/>
        <dsp:cNvSpPr/>
      </dsp:nvSpPr>
      <dsp:spPr>
        <a:xfrm>
          <a:off x="186688" y="4767946"/>
          <a:ext cx="339433" cy="33943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E9060-41C8-4C31-96B7-EC2FE6C8B5E4}">
      <dsp:nvSpPr>
        <dsp:cNvPr id="0" name=""/>
        <dsp:cNvSpPr/>
      </dsp:nvSpPr>
      <dsp:spPr>
        <a:xfrm>
          <a:off x="712810" y="4629086"/>
          <a:ext cx="5678464" cy="617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315" tIns="65315" rIns="65315" bIns="6531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i="0" kern="1200"/>
            <a:t>In de presentatie laat je zien te voldoen aan de criteria bij de gedragsobservaties van examen 11 en 12.</a:t>
          </a:r>
          <a:endParaRPr lang="en-US" sz="1600" kern="1200"/>
        </a:p>
      </dsp:txBody>
      <dsp:txXfrm>
        <a:off x="712810" y="4629086"/>
        <a:ext cx="5678464" cy="617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2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5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67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86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06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60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1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98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0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4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5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2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2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5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0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8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3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8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32315" y="1241266"/>
            <a:ext cx="5910756" cy="315375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EBEBEB"/>
                </a:solidFill>
              </a:rPr>
              <a:t>Pit periode 3(11)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23525" y="4395019"/>
            <a:ext cx="4798142" cy="1622322"/>
          </a:xfrm>
        </p:spPr>
        <p:txBody>
          <a:bodyPr>
            <a:normAutofit/>
          </a:bodyPr>
          <a:lstStyle/>
          <a:p>
            <a:r>
              <a:rPr lang="nl-NL" sz="2000" dirty="0"/>
              <a:t>Examen E</a:t>
            </a:r>
          </a:p>
          <a:p>
            <a:r>
              <a:rPr lang="nl-NL" sz="2400" b="1" dirty="0"/>
              <a:t>Kwaliteit en deskundigheid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7C9F055-11C7-4E67-BE36-91C801B7B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323" y="540228"/>
            <a:ext cx="3867621" cy="581597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082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Deelvragen: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sz="2400" b="1" dirty="0"/>
              <a:t>Wat</a:t>
            </a:r>
            <a:r>
              <a:rPr lang="nl-NL" sz="2400" dirty="0"/>
              <a:t> is er aan de hand? Benoem het knelpunt/probleem </a:t>
            </a:r>
          </a:p>
          <a:p>
            <a:r>
              <a:rPr lang="nl-NL" sz="2400" b="1" dirty="0"/>
              <a:t>Wanneer</a:t>
            </a:r>
            <a:r>
              <a:rPr lang="nl-NL" sz="2400" dirty="0"/>
              <a:t> doet het knelpunt zich voor?</a:t>
            </a:r>
          </a:p>
          <a:p>
            <a:r>
              <a:rPr lang="nl-NL" sz="2400" b="1" dirty="0"/>
              <a:t>Waar</a:t>
            </a:r>
            <a:r>
              <a:rPr lang="nl-NL" sz="2400" dirty="0"/>
              <a:t> doet het knelpunt zich voor?</a:t>
            </a:r>
          </a:p>
          <a:p>
            <a:r>
              <a:rPr lang="nl-NL" sz="2400" b="1" dirty="0"/>
              <a:t>Wie</a:t>
            </a:r>
            <a:r>
              <a:rPr lang="nl-NL" sz="2400" dirty="0"/>
              <a:t> zijn er bij betrokken?</a:t>
            </a:r>
          </a:p>
          <a:p>
            <a:r>
              <a:rPr lang="nl-NL" sz="2400" b="1" dirty="0"/>
              <a:t>Waarom</a:t>
            </a:r>
            <a:r>
              <a:rPr lang="nl-NL" sz="2400" dirty="0"/>
              <a:t> is het een probleem/wat zijn de consequenties en gevolgen?</a:t>
            </a:r>
          </a:p>
          <a:p>
            <a:r>
              <a:rPr lang="nl-NL" sz="2400" b="1" dirty="0"/>
              <a:t>Hoe</a:t>
            </a:r>
            <a:r>
              <a:rPr lang="nl-NL" sz="2400" dirty="0"/>
              <a:t> kan het knelpunt worden opgelost/welke ideeën zijn hierover?</a:t>
            </a:r>
          </a:p>
          <a:p>
            <a:r>
              <a:rPr lang="nl-NL" sz="2400" dirty="0"/>
              <a:t>Tot slot: formuleer het </a:t>
            </a:r>
            <a:r>
              <a:rPr lang="nl-NL" sz="2400" b="1" dirty="0"/>
              <a:t>doel</a:t>
            </a:r>
            <a:r>
              <a:rPr lang="nl-NL" sz="2400" dirty="0"/>
              <a:t> dat je wilt bereiken. En doe dit </a:t>
            </a:r>
            <a:r>
              <a:rPr lang="nl-NL" sz="2400" b="1" dirty="0"/>
              <a:t>SMART</a:t>
            </a:r>
            <a:r>
              <a:rPr lang="nl-NL" sz="2400" dirty="0"/>
              <a:t>.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b="1" dirty="0"/>
              <a:t>Bespreek je deelvragen met je groepsgenoten en stel ze eventueel bij!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570623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verslag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Dit </a:t>
            </a:r>
            <a:r>
              <a:rPr lang="nl-NL" sz="2400" b="1" dirty="0"/>
              <a:t>eerste</a:t>
            </a:r>
            <a:r>
              <a:rPr lang="nl-NL" sz="2400" dirty="0"/>
              <a:t> deel van het examen leg je vast in een </a:t>
            </a:r>
            <a:r>
              <a:rPr lang="nl-NL" sz="2400" b="1" dirty="0"/>
              <a:t>verslag</a:t>
            </a:r>
            <a:r>
              <a:rPr lang="nl-NL" sz="2400" dirty="0"/>
              <a:t> (product). </a:t>
            </a:r>
          </a:p>
          <a:p>
            <a:r>
              <a:rPr lang="nl-NL" sz="2400" dirty="0"/>
              <a:t>Voor het aanleveren van verslag zie verslag criteria wiki</a:t>
            </a:r>
          </a:p>
          <a:p>
            <a:r>
              <a:rPr lang="nl-NL" sz="2400" dirty="0"/>
              <a:t>De onderzoeksvragen en je doel komen terug in de inleiding van je verslag. </a:t>
            </a:r>
          </a:p>
        </p:txBody>
      </p:sp>
    </p:spTree>
    <p:extLst>
      <p:ext uri="{BB962C8B-B14F-4D97-AF65-F5344CB8AC3E}">
        <p14:creationId xmlns:p14="http://schemas.microsoft.com/office/powerpoint/2010/main" val="21510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800" dirty="0"/>
              <a:t>Week 2: bronnen verzamelen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42503" y="2661865"/>
            <a:ext cx="5211979" cy="3943215"/>
          </a:xfrm>
        </p:spPr>
        <p:txBody>
          <a:bodyPr anchor="ctr">
            <a:normAutofit/>
          </a:bodyPr>
          <a:lstStyle/>
          <a:p>
            <a:r>
              <a:rPr lang="nl-NL" b="1" dirty="0"/>
              <a:t>Verzamel 4 bronnen</a:t>
            </a:r>
            <a:r>
              <a:rPr lang="nl-NL" dirty="0"/>
              <a:t>: een boek of een hoofdstuk uit een boek, een website, een groot artikel of meerdere kleine artikelen en een deskundige. Laat de bronnen en de interviewvragen goedkeuren door je docent.</a:t>
            </a:r>
          </a:p>
          <a:p>
            <a:r>
              <a:rPr lang="nl-NL" dirty="0"/>
              <a:t>Werk de deelvragen uit met behulp van de informatie uit de bronnen. </a:t>
            </a:r>
          </a:p>
          <a:p>
            <a:pPr marL="0" indent="0">
              <a:buNone/>
            </a:pPr>
            <a:r>
              <a:rPr lang="nl-NL" sz="1600" dirty="0"/>
              <a:t>Bespreek je gekozen bronnen en de uitwerking van je bronnen met je projectgroepje.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82" name="Picture 10" descr="Afbeeldingsresultaat voor websi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9" r="8243" b="5"/>
          <a:stretch/>
        </p:blipFill>
        <p:spPr bwMode="auto">
          <a:xfrm>
            <a:off x="6798733" y="2775951"/>
            <a:ext cx="2090649" cy="1451977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deskundi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" r="1629" b="2"/>
          <a:stretch/>
        </p:blipFill>
        <p:spPr bwMode="auto">
          <a:xfrm>
            <a:off x="9053106" y="2775951"/>
            <a:ext cx="2090649" cy="1451977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fbeeldingsresultaat voor boe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-2" b="-2"/>
          <a:stretch/>
        </p:blipFill>
        <p:spPr bwMode="auto">
          <a:xfrm>
            <a:off x="6798733" y="4391137"/>
            <a:ext cx="2090649" cy="1451977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rtike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50860"/>
          <a:stretch/>
        </p:blipFill>
        <p:spPr bwMode="auto">
          <a:xfrm>
            <a:off x="9053107" y="4391137"/>
            <a:ext cx="2090649" cy="1451977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055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nl-NL"/>
              <a:t>Conclusie en aanbevelingen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941649-BD74-4A81-A0EE-A104499E4A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2" r="189" b="1"/>
          <a:stretch/>
        </p:blipFill>
        <p:spPr>
          <a:xfrm>
            <a:off x="1151467" y="2775951"/>
            <a:ext cx="3031901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41336" y="2603500"/>
            <a:ext cx="6551597" cy="3416300"/>
          </a:xfrm>
        </p:spPr>
        <p:txBody>
          <a:bodyPr anchor="ctr">
            <a:normAutofit/>
          </a:bodyPr>
          <a:lstStyle/>
          <a:p>
            <a:r>
              <a:rPr lang="nl-NL"/>
              <a:t>Op basis van de literatuurstudie die je hebt gedaan en je deskundigheid die je hebt vergroot, ga je werken aan een conclusie.</a:t>
            </a:r>
          </a:p>
          <a:p>
            <a:r>
              <a:rPr lang="nl-NL"/>
              <a:t>In je conclusie geef je antwoord op de vraagstelling.</a:t>
            </a:r>
          </a:p>
          <a:p>
            <a:r>
              <a:rPr lang="nl-NL"/>
              <a:t>In je aanbevelingen schrijf je wat de kraamverzorgenden moeten doen om het knelpunt aan te pakken en/of het doel te bereiken. </a:t>
            </a:r>
          </a:p>
        </p:txBody>
      </p:sp>
    </p:spTree>
    <p:extLst>
      <p:ext uri="{BB962C8B-B14F-4D97-AF65-F5344CB8AC3E}">
        <p14:creationId xmlns:p14="http://schemas.microsoft.com/office/powerpoint/2010/main" val="515467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C4FA4B5-5603-4ABC-8E15-134D239DAC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13731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ow to write an excellent thesis conclusion [with examples] - Paperpile">
            <a:extLst>
              <a:ext uri="{FF2B5EF4-FFF2-40B4-BE49-F238E27FC236}">
                <a16:creationId xmlns:a16="http://schemas.microsoft.com/office/drawing/2014/main" id="{92D3F449-D8E1-4793-8C5C-71D1B1FBE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19" y="1882302"/>
            <a:ext cx="3093394" cy="309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898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7745" y="594864"/>
            <a:ext cx="3448332" cy="1593715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EBEBEB"/>
                </a:solidFill>
              </a:rPr>
              <a:t>Aanbevelingen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A591AE3-8689-44B7-A38C-62EA5C63D2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900069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60CB78E0-7EA1-48D0-926C-D809782F1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795" y="2210351"/>
            <a:ext cx="3957138" cy="299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06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2800">
                <a:solidFill>
                  <a:srgbClr val="EBEBEB"/>
                </a:solidFill>
              </a:rPr>
              <a:t>Deel 2 van het examen: HET VERBETERVOORSTEL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240B72B-A498-43DB-8658-2A6F3C5BB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65" y="2091263"/>
            <a:ext cx="5143951" cy="4513818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80954" y="2603500"/>
            <a:ext cx="5211979" cy="3416300"/>
          </a:xfrm>
        </p:spPr>
        <p:txBody>
          <a:bodyPr anchor="ctr">
            <a:normAutofit/>
          </a:bodyPr>
          <a:lstStyle/>
          <a:p>
            <a:r>
              <a:rPr lang="nl-NL" dirty="0"/>
              <a:t>Het verbetervoorstel schrijf je in week  6 op 29 maart</a:t>
            </a:r>
          </a:p>
        </p:txBody>
      </p:sp>
    </p:spTree>
    <p:extLst>
      <p:ext uri="{BB962C8B-B14F-4D97-AF65-F5344CB8AC3E}">
        <p14:creationId xmlns:p14="http://schemas.microsoft.com/office/powerpoint/2010/main" val="978655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3394292" cy="4833745"/>
          </a:xfrm>
        </p:spPr>
        <p:txBody>
          <a:bodyPr>
            <a:normAutofit/>
          </a:bodyPr>
          <a:lstStyle/>
          <a:p>
            <a:r>
              <a:rPr lang="nl-NL" sz="2500" dirty="0">
                <a:solidFill>
                  <a:srgbClr val="EBEBEB"/>
                </a:solidFill>
              </a:rPr>
              <a:t>Het verbetervoorstel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325D832-6C57-467F-94B3-30600D8A85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581213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1310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EBEBEB"/>
                </a:solidFill>
              </a:rPr>
              <a:t>reflectie</a:t>
            </a:r>
          </a:p>
        </p:txBody>
      </p:sp>
      <p:pic>
        <p:nvPicPr>
          <p:cNvPr id="5122" name="Picture 2" descr="Afbeeldingsresultaat voor reflec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498" y="2775951"/>
            <a:ext cx="1824961" cy="306716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7567" y="2018938"/>
            <a:ext cx="6702356" cy="386539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nl-NL" sz="1100" dirty="0"/>
          </a:p>
          <a:p>
            <a:pPr marL="0" indent="0">
              <a:lnSpc>
                <a:spcPct val="90000"/>
              </a:lnSpc>
              <a:buNone/>
            </a:pPr>
            <a:endParaRPr lang="nl-NL" sz="1100" dirty="0"/>
          </a:p>
          <a:p>
            <a:pPr marL="0" indent="0">
              <a:lnSpc>
                <a:spcPct val="90000"/>
              </a:lnSpc>
              <a:buNone/>
            </a:pPr>
            <a:endParaRPr lang="nl-NL" sz="1100" dirty="0"/>
          </a:p>
          <a:p>
            <a:pPr marL="0" indent="0">
              <a:lnSpc>
                <a:spcPct val="90000"/>
              </a:lnSpc>
              <a:buNone/>
            </a:pPr>
            <a:r>
              <a:rPr lang="nl-NL" sz="1600" b="1" dirty="0"/>
              <a:t>Vertel in de reflectie iets over :</a:t>
            </a:r>
          </a:p>
          <a:p>
            <a:pPr>
              <a:lnSpc>
                <a:spcPct val="90000"/>
              </a:lnSpc>
            </a:pPr>
            <a:r>
              <a:rPr lang="nl-NL" sz="1600" dirty="0"/>
              <a:t>Hoe je dit project hebt aangepakt?</a:t>
            </a:r>
          </a:p>
          <a:p>
            <a:pPr>
              <a:lnSpc>
                <a:spcPct val="90000"/>
              </a:lnSpc>
            </a:pPr>
            <a:r>
              <a:rPr lang="nl-NL" sz="1600" dirty="0"/>
              <a:t>Hoe heb je samengewerkt met je groepsgenoten, welke hulp en ideeën? </a:t>
            </a:r>
          </a:p>
          <a:p>
            <a:pPr>
              <a:lnSpc>
                <a:spcPct val="90000"/>
              </a:lnSpc>
            </a:pPr>
            <a:r>
              <a:rPr lang="nl-NL" sz="1600" dirty="0"/>
              <a:t>Welke adviezen had je van je praktijkopleider en docent?</a:t>
            </a:r>
          </a:p>
          <a:p>
            <a:pPr>
              <a:lnSpc>
                <a:spcPct val="90000"/>
              </a:lnSpc>
            </a:pPr>
            <a:r>
              <a:rPr lang="nl-NL" sz="1600" dirty="0"/>
              <a:t>Hoe heb jij je kennis/ervaring op kwaliteit en deskundigheid vergroot?</a:t>
            </a:r>
          </a:p>
          <a:p>
            <a:pPr>
              <a:lnSpc>
                <a:spcPct val="90000"/>
              </a:lnSpc>
            </a:pPr>
            <a:r>
              <a:rPr lang="nl-NL" sz="1600" dirty="0"/>
              <a:t>Wat kun jij door dit project bijdragen aan kwaliteit/deskundigheid aan de kraamzorginstelling en de collega’s/kraamgezinnen/ander betrokkenen? </a:t>
            </a:r>
          </a:p>
          <a:p>
            <a:pPr>
              <a:lnSpc>
                <a:spcPct val="90000"/>
              </a:lnSpc>
            </a:pP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2604507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EBEBEB"/>
                </a:solidFill>
              </a:rPr>
              <a:t>Verslag compleet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6383" y="2603500"/>
            <a:ext cx="4747098" cy="34163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1200" dirty="0"/>
              <a:t>Je verslag bestaat uit: inleiding (de vraagstelling, deelvragen, </a:t>
            </a:r>
            <a:r>
              <a:rPr lang="nl-NL" sz="1200" b="1" dirty="0"/>
              <a:t>doel</a:t>
            </a:r>
            <a:r>
              <a:rPr lang="nl-NL" sz="1200" dirty="0"/>
              <a:t> en opbouw van je verslag;</a:t>
            </a:r>
          </a:p>
          <a:p>
            <a:pPr>
              <a:lnSpc>
                <a:spcPct val="90000"/>
              </a:lnSpc>
            </a:pPr>
            <a:r>
              <a:rPr lang="nl-NL" sz="1200" dirty="0"/>
              <a:t>Formuleer het </a:t>
            </a:r>
            <a:r>
              <a:rPr lang="nl-NL" sz="1200" b="1" dirty="0"/>
              <a:t>doel</a:t>
            </a:r>
            <a:r>
              <a:rPr lang="nl-NL" sz="1200" dirty="0"/>
              <a:t> dat je wilt bereiken. Doe dat volgens de RUMBA- of SMART-methode of in de vorm van ‘’</a:t>
            </a:r>
            <a:r>
              <a:rPr lang="nl-NL" sz="1200" dirty="0" err="1"/>
              <a:t>definition</a:t>
            </a:r>
            <a:r>
              <a:rPr lang="nl-NL" sz="1200" dirty="0"/>
              <a:t> of </a:t>
            </a:r>
            <a:r>
              <a:rPr lang="nl-NL" sz="1200" dirty="0" err="1"/>
              <a:t>done</a:t>
            </a:r>
            <a:r>
              <a:rPr lang="nl-NL" sz="1200" dirty="0"/>
              <a:t> &amp; </a:t>
            </a:r>
            <a:r>
              <a:rPr lang="nl-NL" sz="1200" dirty="0" err="1"/>
              <a:t>fun</a:t>
            </a:r>
            <a:r>
              <a:rPr lang="nl-NL" sz="1200" dirty="0"/>
              <a:t>’’. </a:t>
            </a:r>
          </a:p>
          <a:p>
            <a:pPr>
              <a:lnSpc>
                <a:spcPct val="90000"/>
              </a:lnSpc>
            </a:pPr>
            <a:r>
              <a:rPr lang="nl-NL" sz="1200" dirty="0"/>
              <a:t>De 4 hoofdstukken (literatuuronderzoek)</a:t>
            </a:r>
          </a:p>
          <a:p>
            <a:pPr>
              <a:lnSpc>
                <a:spcPct val="90000"/>
              </a:lnSpc>
            </a:pPr>
            <a:r>
              <a:rPr lang="nl-NL" sz="1200" dirty="0"/>
              <a:t>De conclusie</a:t>
            </a:r>
          </a:p>
          <a:p>
            <a:pPr>
              <a:lnSpc>
                <a:spcPct val="90000"/>
              </a:lnSpc>
            </a:pPr>
            <a:r>
              <a:rPr lang="nl-NL" sz="1200" dirty="0"/>
              <a:t>De aanbevelingen</a:t>
            </a:r>
          </a:p>
          <a:p>
            <a:pPr>
              <a:lnSpc>
                <a:spcPct val="90000"/>
              </a:lnSpc>
            </a:pPr>
            <a:r>
              <a:rPr lang="nl-NL" sz="1200" dirty="0"/>
              <a:t>Reflectie</a:t>
            </a:r>
          </a:p>
          <a:p>
            <a:pPr>
              <a:lnSpc>
                <a:spcPct val="90000"/>
              </a:lnSpc>
            </a:pPr>
            <a:r>
              <a:rPr lang="nl-NL" sz="1200" dirty="0"/>
              <a:t>Bronnenlijst </a:t>
            </a:r>
          </a:p>
          <a:p>
            <a:pPr marL="0" indent="0">
              <a:lnSpc>
                <a:spcPct val="90000"/>
              </a:lnSpc>
              <a:buNone/>
            </a:pPr>
            <a:endParaRPr lang="nl-NL" sz="1200" dirty="0"/>
          </a:p>
          <a:p>
            <a:pPr marL="0" indent="0">
              <a:lnSpc>
                <a:spcPct val="90000"/>
              </a:lnSpc>
              <a:buNone/>
            </a:pPr>
            <a:r>
              <a:rPr lang="nl-NL" sz="1200" dirty="0"/>
              <a:t>Zie in de wiki naar hoe aan te leveren verslag</a:t>
            </a:r>
          </a:p>
        </p:txBody>
      </p:sp>
      <p:pic>
        <p:nvPicPr>
          <p:cNvPr id="4098" name="Picture 2" descr="Afbeeldingsresultaat voor vers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5612" y="2775951"/>
            <a:ext cx="5357489" cy="306716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79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Examen E: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4954" y="3555908"/>
            <a:ext cx="8825659" cy="2328424"/>
          </a:xfrm>
        </p:spPr>
        <p:txBody>
          <a:bodyPr>
            <a:normAutofit/>
          </a:bodyPr>
          <a:lstStyle/>
          <a:p>
            <a:r>
              <a:rPr lang="nl-NL" sz="2400" dirty="0"/>
              <a:t>Werkt aan bevorderen en bewaken van kwaliteitszorg</a:t>
            </a:r>
          </a:p>
          <a:p>
            <a:r>
              <a:rPr lang="nl-NL" sz="2400" dirty="0"/>
              <a:t>Werkt aan de eigen deskundigheid</a:t>
            </a:r>
          </a:p>
          <a:p>
            <a:endParaRPr lang="nl-NL" sz="2400" dirty="0"/>
          </a:p>
          <a:p>
            <a:r>
              <a:rPr lang="nl-NL" sz="2400" dirty="0"/>
              <a:t>Dit examen doe je alleen, maar je werkt wel in projectgroepje (docent deelt in)</a:t>
            </a:r>
          </a:p>
        </p:txBody>
      </p:sp>
      <p:pic>
        <p:nvPicPr>
          <p:cNvPr id="6148" name="Picture 4" descr="Afbeeldingsresultaat voor deskundighe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72" y="322792"/>
            <a:ext cx="3594428" cy="307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08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2611" y="780953"/>
            <a:ext cx="2942210" cy="253117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EBEBEB"/>
                </a:solidFill>
              </a:rPr>
              <a:t>Het verslag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8ECD8686-816C-43C3-B421-B89EC7F69F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647538"/>
              </p:ext>
            </p:extLst>
          </p:nvPr>
        </p:nvGraphicFramePr>
        <p:xfrm>
          <a:off x="5048656" y="593388"/>
          <a:ext cx="6789906" cy="567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DE7C3CA6-4E95-443B-9A59-255BCF0C1F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784" y="3540726"/>
            <a:ext cx="4120585" cy="271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37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3EF4D6-026A-4D52-B916-967329EE3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DB4846F-6AA5-4DB3-9581-D95F22BD5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17975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54EC22E-2292-4292-A80B-E81DF64BF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80041"/>
            <a:ext cx="12192000" cy="5077959"/>
          </a:xfrm>
          <a:custGeom>
            <a:avLst/>
            <a:gdLst>
              <a:gd name="connsiteX0" fmla="*/ 12192000 w 12192000"/>
              <a:gd name="connsiteY0" fmla="*/ 0 h 5077959"/>
              <a:gd name="connsiteX1" fmla="*/ 12192000 w 12192000"/>
              <a:gd name="connsiteY1" fmla="*/ 1972152 h 5077959"/>
              <a:gd name="connsiteX2" fmla="*/ 12192000 w 12192000"/>
              <a:gd name="connsiteY2" fmla="*/ 2361342 h 5077959"/>
              <a:gd name="connsiteX3" fmla="*/ 12192000 w 12192000"/>
              <a:gd name="connsiteY3" fmla="*/ 5077959 h 5077959"/>
              <a:gd name="connsiteX4" fmla="*/ 0 w 12192000"/>
              <a:gd name="connsiteY4" fmla="*/ 5077959 h 5077959"/>
              <a:gd name="connsiteX5" fmla="*/ 0 w 12192000"/>
              <a:gd name="connsiteY5" fmla="*/ 2361342 h 5077959"/>
              <a:gd name="connsiteX6" fmla="*/ 0 w 12192000"/>
              <a:gd name="connsiteY6" fmla="*/ 1972152 h 5077959"/>
              <a:gd name="connsiteX7" fmla="*/ 0 w 12192000"/>
              <a:gd name="connsiteY7" fmla="*/ 12515 h 5077959"/>
              <a:gd name="connsiteX8" fmla="*/ 108623 w 12192000"/>
              <a:gd name="connsiteY8" fmla="*/ 29540 h 5077959"/>
              <a:gd name="connsiteX9" fmla="*/ 300195 w 12192000"/>
              <a:gd name="connsiteY9" fmla="*/ 56163 h 5077959"/>
              <a:gd name="connsiteX10" fmla="*/ 527528 w 12192000"/>
              <a:gd name="connsiteY10" fmla="*/ 88041 h 5077959"/>
              <a:gd name="connsiteX11" fmla="*/ 779127 w 12192000"/>
              <a:gd name="connsiteY11" fmla="*/ 121671 h 5077959"/>
              <a:gd name="connsiteX12" fmla="*/ 1062654 w 12192000"/>
              <a:gd name="connsiteY12" fmla="*/ 157052 h 5077959"/>
              <a:gd name="connsiteX13" fmla="*/ 1371726 w 12192000"/>
              <a:gd name="connsiteY13" fmla="*/ 194535 h 5077959"/>
              <a:gd name="connsiteX14" fmla="*/ 1707616 w 12192000"/>
              <a:gd name="connsiteY14" fmla="*/ 232018 h 5077959"/>
              <a:gd name="connsiteX15" fmla="*/ 2065219 w 12192000"/>
              <a:gd name="connsiteY15" fmla="*/ 270201 h 5077959"/>
              <a:gd name="connsiteX16" fmla="*/ 2450918 w 12192000"/>
              <a:gd name="connsiteY16" fmla="*/ 305583 h 5077959"/>
              <a:gd name="connsiteX17" fmla="*/ 2854496 w 12192000"/>
              <a:gd name="connsiteY17" fmla="*/ 339562 h 5077959"/>
              <a:gd name="connsiteX18" fmla="*/ 3281065 w 12192000"/>
              <a:gd name="connsiteY18" fmla="*/ 370390 h 5077959"/>
              <a:gd name="connsiteX19" fmla="*/ 3725514 w 12192000"/>
              <a:gd name="connsiteY19" fmla="*/ 399815 h 5077959"/>
              <a:gd name="connsiteX20" fmla="*/ 4189119 w 12192000"/>
              <a:gd name="connsiteY20" fmla="*/ 427490 h 5077959"/>
              <a:gd name="connsiteX21" fmla="*/ 4426671 w 12192000"/>
              <a:gd name="connsiteY21" fmla="*/ 437298 h 5077959"/>
              <a:gd name="connsiteX22" fmla="*/ 4669330 w 12192000"/>
              <a:gd name="connsiteY22" fmla="*/ 448158 h 5077959"/>
              <a:gd name="connsiteX23" fmla="*/ 4915819 w 12192000"/>
              <a:gd name="connsiteY23" fmla="*/ 458317 h 5077959"/>
              <a:gd name="connsiteX24" fmla="*/ 5163586 w 12192000"/>
              <a:gd name="connsiteY24" fmla="*/ 464973 h 5077959"/>
              <a:gd name="connsiteX25" fmla="*/ 5416461 w 12192000"/>
              <a:gd name="connsiteY25" fmla="*/ 470928 h 5077959"/>
              <a:gd name="connsiteX26" fmla="*/ 5671892 w 12192000"/>
              <a:gd name="connsiteY26" fmla="*/ 477234 h 5077959"/>
              <a:gd name="connsiteX27" fmla="*/ 5932430 w 12192000"/>
              <a:gd name="connsiteY27" fmla="*/ 481437 h 5077959"/>
              <a:gd name="connsiteX28" fmla="*/ 6195523 w 12192000"/>
              <a:gd name="connsiteY28" fmla="*/ 481437 h 5077959"/>
              <a:gd name="connsiteX29" fmla="*/ 6461170 w 12192000"/>
              <a:gd name="connsiteY29" fmla="*/ 483539 h 5077959"/>
              <a:gd name="connsiteX30" fmla="*/ 6729372 w 12192000"/>
              <a:gd name="connsiteY30" fmla="*/ 481437 h 5077959"/>
              <a:gd name="connsiteX31" fmla="*/ 7001406 w 12192000"/>
              <a:gd name="connsiteY31" fmla="*/ 477234 h 5077959"/>
              <a:gd name="connsiteX32" fmla="*/ 7273439 w 12192000"/>
              <a:gd name="connsiteY32" fmla="*/ 473380 h 5077959"/>
              <a:gd name="connsiteX33" fmla="*/ 7549303 w 12192000"/>
              <a:gd name="connsiteY33" fmla="*/ 464973 h 5077959"/>
              <a:gd name="connsiteX34" fmla="*/ 7827722 w 12192000"/>
              <a:gd name="connsiteY34" fmla="*/ 456215 h 5077959"/>
              <a:gd name="connsiteX35" fmla="*/ 8106140 w 12192000"/>
              <a:gd name="connsiteY35" fmla="*/ 446056 h 5077959"/>
              <a:gd name="connsiteX36" fmla="*/ 8387114 w 12192000"/>
              <a:gd name="connsiteY36" fmla="*/ 431694 h 5077959"/>
              <a:gd name="connsiteX37" fmla="*/ 8670640 w 12192000"/>
              <a:gd name="connsiteY37" fmla="*/ 414528 h 5077959"/>
              <a:gd name="connsiteX38" fmla="*/ 8955446 w 12192000"/>
              <a:gd name="connsiteY38" fmla="*/ 398064 h 5077959"/>
              <a:gd name="connsiteX39" fmla="*/ 9240250 w 12192000"/>
              <a:gd name="connsiteY39" fmla="*/ 377045 h 5077959"/>
              <a:gd name="connsiteX40" fmla="*/ 9528886 w 12192000"/>
              <a:gd name="connsiteY40" fmla="*/ 351823 h 5077959"/>
              <a:gd name="connsiteX41" fmla="*/ 9813691 w 12192000"/>
              <a:gd name="connsiteY41" fmla="*/ 326601 h 5077959"/>
              <a:gd name="connsiteX42" fmla="*/ 10103603 w 12192000"/>
              <a:gd name="connsiteY42" fmla="*/ 297525 h 5077959"/>
              <a:gd name="connsiteX43" fmla="*/ 10394794 w 12192000"/>
              <a:gd name="connsiteY43" fmla="*/ 265647 h 5077959"/>
              <a:gd name="connsiteX44" fmla="*/ 10682153 w 12192000"/>
              <a:gd name="connsiteY44" fmla="*/ 232018 h 5077959"/>
              <a:gd name="connsiteX45" fmla="*/ 10973344 w 12192000"/>
              <a:gd name="connsiteY45" fmla="*/ 192783 h 5077959"/>
              <a:gd name="connsiteX46" fmla="*/ 11263257 w 12192000"/>
              <a:gd name="connsiteY46" fmla="*/ 150746 h 5077959"/>
              <a:gd name="connsiteX47" fmla="*/ 11554448 w 12192000"/>
              <a:gd name="connsiteY47" fmla="*/ 109060 h 5077959"/>
              <a:gd name="connsiteX48" fmla="*/ 11844360 w 12192000"/>
              <a:gd name="connsiteY48" fmla="*/ 60367 h 5077959"/>
              <a:gd name="connsiteX49" fmla="*/ 12132996 w 12192000"/>
              <a:gd name="connsiteY49" fmla="*/ 10623 h 507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2000" h="5077959">
                <a:moveTo>
                  <a:pt x="12192000" y="0"/>
                </a:moveTo>
                <a:lnTo>
                  <a:pt x="12192000" y="1972152"/>
                </a:lnTo>
                <a:lnTo>
                  <a:pt x="12192000" y="2361342"/>
                </a:lnTo>
                <a:lnTo>
                  <a:pt x="12192000" y="5077959"/>
                </a:lnTo>
                <a:lnTo>
                  <a:pt x="0" y="5077959"/>
                </a:lnTo>
                <a:lnTo>
                  <a:pt x="0" y="2361342"/>
                </a:lnTo>
                <a:lnTo>
                  <a:pt x="0" y="1972152"/>
                </a:lnTo>
                <a:lnTo>
                  <a:pt x="0" y="12515"/>
                </a:lnTo>
                <a:lnTo>
                  <a:pt x="108623" y="29540"/>
                </a:lnTo>
                <a:lnTo>
                  <a:pt x="300195" y="56163"/>
                </a:lnTo>
                <a:lnTo>
                  <a:pt x="527528" y="88041"/>
                </a:lnTo>
                <a:lnTo>
                  <a:pt x="779127" y="121671"/>
                </a:lnTo>
                <a:lnTo>
                  <a:pt x="1062654" y="157052"/>
                </a:lnTo>
                <a:lnTo>
                  <a:pt x="1371726" y="194535"/>
                </a:lnTo>
                <a:lnTo>
                  <a:pt x="1707616" y="232018"/>
                </a:lnTo>
                <a:lnTo>
                  <a:pt x="2065219" y="270201"/>
                </a:lnTo>
                <a:lnTo>
                  <a:pt x="2450918" y="305583"/>
                </a:lnTo>
                <a:lnTo>
                  <a:pt x="2854496" y="339562"/>
                </a:lnTo>
                <a:lnTo>
                  <a:pt x="3281065" y="370390"/>
                </a:lnTo>
                <a:lnTo>
                  <a:pt x="3725514" y="399815"/>
                </a:lnTo>
                <a:lnTo>
                  <a:pt x="4189119" y="427490"/>
                </a:lnTo>
                <a:lnTo>
                  <a:pt x="4426671" y="437298"/>
                </a:lnTo>
                <a:lnTo>
                  <a:pt x="4669330" y="448158"/>
                </a:lnTo>
                <a:lnTo>
                  <a:pt x="4915819" y="458317"/>
                </a:lnTo>
                <a:lnTo>
                  <a:pt x="5163586" y="464973"/>
                </a:lnTo>
                <a:lnTo>
                  <a:pt x="5416461" y="470928"/>
                </a:lnTo>
                <a:lnTo>
                  <a:pt x="5671892" y="477234"/>
                </a:lnTo>
                <a:lnTo>
                  <a:pt x="5932430" y="481437"/>
                </a:lnTo>
                <a:lnTo>
                  <a:pt x="6195523" y="481437"/>
                </a:lnTo>
                <a:lnTo>
                  <a:pt x="6461170" y="483539"/>
                </a:lnTo>
                <a:lnTo>
                  <a:pt x="6729372" y="481437"/>
                </a:lnTo>
                <a:lnTo>
                  <a:pt x="7001406" y="477234"/>
                </a:lnTo>
                <a:lnTo>
                  <a:pt x="7273439" y="473380"/>
                </a:lnTo>
                <a:lnTo>
                  <a:pt x="7549303" y="464973"/>
                </a:lnTo>
                <a:lnTo>
                  <a:pt x="7827722" y="456215"/>
                </a:lnTo>
                <a:lnTo>
                  <a:pt x="8106140" y="446056"/>
                </a:lnTo>
                <a:lnTo>
                  <a:pt x="8387114" y="431694"/>
                </a:lnTo>
                <a:lnTo>
                  <a:pt x="8670640" y="414528"/>
                </a:lnTo>
                <a:lnTo>
                  <a:pt x="8955446" y="398064"/>
                </a:lnTo>
                <a:lnTo>
                  <a:pt x="9240250" y="377045"/>
                </a:lnTo>
                <a:lnTo>
                  <a:pt x="9528886" y="351823"/>
                </a:lnTo>
                <a:lnTo>
                  <a:pt x="9813691" y="326601"/>
                </a:lnTo>
                <a:lnTo>
                  <a:pt x="10103603" y="297525"/>
                </a:lnTo>
                <a:lnTo>
                  <a:pt x="10394794" y="265647"/>
                </a:lnTo>
                <a:lnTo>
                  <a:pt x="10682153" y="232018"/>
                </a:lnTo>
                <a:lnTo>
                  <a:pt x="10973344" y="192783"/>
                </a:lnTo>
                <a:lnTo>
                  <a:pt x="11263257" y="150746"/>
                </a:lnTo>
                <a:lnTo>
                  <a:pt x="11554448" y="109060"/>
                </a:lnTo>
                <a:lnTo>
                  <a:pt x="11844360" y="60367"/>
                </a:lnTo>
                <a:lnTo>
                  <a:pt x="12132996" y="10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2A2039-50D4-4D49-A79F-C82A1D913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1C7165-8A3A-44EB-88D0-4EFA36A00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 useBgFill="1">
          <p:nvSpPr>
            <p:cNvPr id="16" name="Freeform 5">
              <a:extLst>
                <a:ext uri="{FF2B5EF4-FFF2-40B4-BE49-F238E27FC236}">
                  <a16:creationId xmlns:a16="http://schemas.microsoft.com/office/drawing/2014/main" id="{A1081473-BB93-49A4-B605-4E2053739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03B8981-CDD0-44AB-8F69-F82AC35D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200"/>
            <a:ext cx="8761413" cy="977900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Peerfeedback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EA2234-9605-41E6-85E9-B16B9923B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7233" y="2603500"/>
            <a:ext cx="8417535" cy="3416300"/>
          </a:xfrm>
        </p:spPr>
        <p:txBody>
          <a:bodyPr>
            <a:normAutofit/>
          </a:bodyPr>
          <a:lstStyle/>
          <a:p>
            <a:r>
              <a:rPr lang="nl-NL" dirty="0"/>
              <a:t>Maak als groep een feedbackformulier met punten waarop het verslag moet worden beoordeeld</a:t>
            </a:r>
          </a:p>
          <a:p>
            <a:r>
              <a:rPr lang="nl-NL" dirty="0"/>
              <a:t>Vraag één van je groepsgenoten om feedback van je verslag, is het verslag compleet en voldoet het aan de criteria </a:t>
            </a:r>
          </a:p>
          <a:p>
            <a:r>
              <a:rPr lang="nl-NL" dirty="0"/>
              <a:t>Laat het feedbackformulier invullen</a:t>
            </a:r>
          </a:p>
          <a:p>
            <a:r>
              <a:rPr lang="nl-NL" dirty="0"/>
              <a:t>Verbeter je verslag met de feedback</a:t>
            </a:r>
          </a:p>
          <a:p>
            <a:r>
              <a:rPr lang="nl-NL" dirty="0"/>
              <a:t>Stop feedbackformulier als bijlage toe in je verslag</a:t>
            </a:r>
          </a:p>
        </p:txBody>
      </p:sp>
    </p:spTree>
    <p:extLst>
      <p:ext uri="{BB962C8B-B14F-4D97-AF65-F5344CB8AC3E}">
        <p14:creationId xmlns:p14="http://schemas.microsoft.com/office/powerpoint/2010/main" val="255282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planning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F22C9B45-B4FB-4595-A531-403A8D6805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4678"/>
              </p:ext>
            </p:extLst>
          </p:nvPr>
        </p:nvGraphicFramePr>
        <p:xfrm>
          <a:off x="1155700" y="2603500"/>
          <a:ext cx="960971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109">
                  <a:extLst>
                    <a:ext uri="{9D8B030D-6E8A-4147-A177-3AD203B41FA5}">
                      <a16:colId xmlns:a16="http://schemas.microsoft.com/office/drawing/2014/main" val="3612757360"/>
                    </a:ext>
                  </a:extLst>
                </a:gridCol>
                <a:gridCol w="1354997">
                  <a:extLst>
                    <a:ext uri="{9D8B030D-6E8A-4147-A177-3AD203B41FA5}">
                      <a16:colId xmlns:a16="http://schemas.microsoft.com/office/drawing/2014/main" val="476167347"/>
                    </a:ext>
                  </a:extLst>
                </a:gridCol>
                <a:gridCol w="6741604">
                  <a:extLst>
                    <a:ext uri="{9D8B030D-6E8A-4147-A177-3AD203B41FA5}">
                      <a16:colId xmlns:a16="http://schemas.microsoft.com/office/drawing/2014/main" val="36087097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Lesweken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Taken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331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/>
                        <a:t>Les 1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 </a:t>
                      </a:r>
                      <a:r>
                        <a:rPr lang="nl-NL" dirty="0" err="1"/>
                        <a:t>febr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Onderwerp kiezen en onderzoeksvraag opstellen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718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/>
                        <a:t>Les 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 maart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Literatuurstudie en interview, start schrijven van verslag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427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Les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9 maart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Literatuurstudie en interview, start schrijven van verslag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096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Les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15 maart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Verder </a:t>
                      </a:r>
                      <a:r>
                        <a:rPr lang="nl-NL" sz="1800" dirty="0"/>
                        <a:t>werken aan verslag en conclusie schrijven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450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Les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22 maart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Korte Pitch stand van zaken en plan van aanpak schrijven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921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Les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29 maart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Schrijven verbetervoorstel/inleveren verslag en reflectie 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771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Les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GO en maken van presentaties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281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Les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12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/>
                        <a:t>Herkansing GO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426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Les 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19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presenteren en afronden examen (herkansing P4/12)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930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927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nl-NL"/>
              <a:t>presentatie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2F53183-B179-4AFD-8C99-182743E1B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59" r="17708" b="-2"/>
          <a:stretch/>
        </p:blipFill>
        <p:spPr>
          <a:xfrm>
            <a:off x="1151467" y="2775951"/>
            <a:ext cx="4345024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80954" y="2603500"/>
            <a:ext cx="5211979" cy="3416300"/>
          </a:xfrm>
        </p:spPr>
        <p:txBody>
          <a:bodyPr anchor="ctr">
            <a:normAutofit/>
          </a:bodyPr>
          <a:lstStyle/>
          <a:p>
            <a:r>
              <a:rPr lang="nl-NL"/>
              <a:t>In deze bijeenkomst draag je je </a:t>
            </a:r>
            <a:r>
              <a:rPr lang="nl-NL" b="1"/>
              <a:t>kennis</a:t>
            </a:r>
            <a:r>
              <a:rPr lang="nl-NL"/>
              <a:t> van het onderwerp over, geef je je </a:t>
            </a:r>
            <a:r>
              <a:rPr lang="nl-NL" b="1"/>
              <a:t>visie</a:t>
            </a:r>
            <a:r>
              <a:rPr lang="nl-NL"/>
              <a:t> weer, presenteer je je </a:t>
            </a:r>
            <a:r>
              <a:rPr lang="nl-NL" b="1"/>
              <a:t>verbetervoorstel</a:t>
            </a:r>
            <a:r>
              <a:rPr lang="nl-NL"/>
              <a:t>, ga je </a:t>
            </a:r>
            <a:r>
              <a:rPr lang="nl-NL" b="1"/>
              <a:t>inhoudelijk</a:t>
            </a:r>
            <a:r>
              <a:rPr lang="nl-NL"/>
              <a:t> in discussie en sta je open voor feedback.</a:t>
            </a:r>
          </a:p>
          <a:p>
            <a:r>
              <a:rPr lang="nl-NL"/>
              <a:t>Hiervoor bedenk je tenminste 4 stellingen waarmee je de discussie op gang brengt en kunt houden.</a:t>
            </a:r>
          </a:p>
        </p:txBody>
      </p:sp>
    </p:spTree>
    <p:extLst>
      <p:ext uri="{BB962C8B-B14F-4D97-AF65-F5344CB8AC3E}">
        <p14:creationId xmlns:p14="http://schemas.microsoft.com/office/powerpoint/2010/main" val="212732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nl-NL" dirty="0"/>
              <a:t>Voorbereiding</a:t>
            </a:r>
          </a:p>
        </p:txBody>
      </p:sp>
      <p:pic>
        <p:nvPicPr>
          <p:cNvPr id="2050" name="Picture 2" descr="Afbeeldingsresultaat voor pre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535" y="3111154"/>
            <a:ext cx="2090649" cy="2090649"/>
          </a:xfrm>
          <a:prstGeom prst="roundRect">
            <a:avLst>
              <a:gd name="adj" fmla="val 1858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kah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3271" y="3417262"/>
            <a:ext cx="2090649" cy="1784541"/>
          </a:xfrm>
          <a:prstGeom prst="roundRect">
            <a:avLst>
              <a:gd name="adj" fmla="val 1858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15467" y="2601382"/>
            <a:ext cx="6869010" cy="3416300"/>
          </a:xfrm>
        </p:spPr>
        <p:txBody>
          <a:bodyPr anchor="ctr">
            <a:normAutofit/>
          </a:bodyPr>
          <a:lstStyle/>
          <a:p>
            <a:r>
              <a:rPr lang="nl-NL" dirty="0"/>
              <a:t>Bereid voor de bijeenkomst een presentatie van 15 min. voor. </a:t>
            </a:r>
          </a:p>
          <a:p>
            <a:r>
              <a:rPr lang="nl-NL" dirty="0"/>
              <a:t>Dat doe je door een </a:t>
            </a:r>
            <a:r>
              <a:rPr lang="nl-NL" b="1" dirty="0"/>
              <a:t>draaiboek</a:t>
            </a:r>
            <a:r>
              <a:rPr lang="nl-NL" dirty="0"/>
              <a:t> voor de opzet te maken en een </a:t>
            </a:r>
            <a:r>
              <a:rPr lang="nl-NL" b="1" dirty="0"/>
              <a:t>presentatievorm</a:t>
            </a:r>
            <a:r>
              <a:rPr lang="nl-NL" dirty="0"/>
              <a:t>, zoals een PowerPoint, </a:t>
            </a:r>
            <a:r>
              <a:rPr lang="nl-NL" dirty="0" err="1"/>
              <a:t>prezi</a:t>
            </a:r>
            <a:r>
              <a:rPr lang="nl-NL" dirty="0"/>
              <a:t>, </a:t>
            </a:r>
            <a:r>
              <a:rPr lang="nl-NL" dirty="0" err="1"/>
              <a:t>kahoot</a:t>
            </a:r>
            <a:r>
              <a:rPr lang="nl-NL" dirty="0"/>
              <a:t> of andere interactieve werkvorm.</a:t>
            </a:r>
          </a:p>
        </p:txBody>
      </p:sp>
      <p:sp>
        <p:nvSpPr>
          <p:cNvPr id="4" name="AutoShape 4" descr="Afbeeldingsresultaat voor kaho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70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EBEBEB"/>
                </a:solidFill>
              </a:rPr>
              <a:t>Eisen presentatie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2B48B4B-0132-481C-9AF8-B50B054B56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457918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9855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EBEBEB"/>
                </a:solidFill>
              </a:rPr>
              <a:t>presentatie</a:t>
            </a:r>
          </a:p>
        </p:txBody>
      </p:sp>
      <p:sp>
        <p:nvSpPr>
          <p:cNvPr id="35" name="Freeform: Shape 26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567DE3E3-46D5-4EC1-AC54-A5709039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226" y="745846"/>
            <a:ext cx="4125317" cy="5383888"/>
          </a:xfrm>
          <a:prstGeom prst="rect">
            <a:avLst/>
          </a:prstGeom>
        </p:spPr>
      </p:pic>
      <p:sp>
        <p:nvSpPr>
          <p:cNvPr id="36" name="Rectangle 28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Oval 30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Oval 32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9098" y="2046540"/>
            <a:ext cx="6072776" cy="3811740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De presentaties worden gehouden in week 9 van periode 3(11) op 19 april</a:t>
            </a:r>
          </a:p>
          <a:p>
            <a:r>
              <a:rPr lang="nl-NL" dirty="0">
                <a:solidFill>
                  <a:srgbClr val="FFFFFF"/>
                </a:solidFill>
              </a:rPr>
              <a:t>Indeling en tijdstipt volgt nog.</a:t>
            </a:r>
          </a:p>
          <a:p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363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Examen E: het schrijven van een verbetervoorstel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Toelichting op examen E zie wiki</a:t>
            </a:r>
          </a:p>
          <a:p>
            <a:r>
              <a:rPr lang="nl-NL" sz="2400" dirty="0"/>
              <a:t>Lees de toelichting t/m sprint 4 zie wiki</a:t>
            </a:r>
          </a:p>
        </p:txBody>
      </p:sp>
    </p:spTree>
    <p:extLst>
      <p:ext uri="{BB962C8B-B14F-4D97-AF65-F5344CB8AC3E}">
        <p14:creationId xmlns:p14="http://schemas.microsoft.com/office/powerpoint/2010/main" val="4159092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EBEBEB"/>
                </a:solidFill>
              </a:rPr>
              <a:t>Sprint 1: knelpunten in de zorg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4954" y="2603500"/>
            <a:ext cx="6397313" cy="3416300"/>
          </a:xfrm>
        </p:spPr>
        <p:txBody>
          <a:bodyPr anchor="ctr">
            <a:normAutofit/>
          </a:bodyPr>
          <a:lstStyle/>
          <a:p>
            <a:endParaRPr lang="nl-NL"/>
          </a:p>
          <a:p>
            <a:r>
              <a:rPr lang="nl-NL"/>
              <a:t>Maak een eigen </a:t>
            </a:r>
            <a:r>
              <a:rPr lang="nl-NL" b="1"/>
              <a:t>mindmap</a:t>
            </a:r>
            <a:r>
              <a:rPr lang="nl-NL"/>
              <a:t>. Zet in het midden: knelpunten in de zorg. Verzamel vervolgens alle knelpunten die jij kent en bent tegen gekomen in jouw BPV/school/werk. </a:t>
            </a:r>
          </a:p>
          <a:p>
            <a:r>
              <a:rPr lang="nl-NL"/>
              <a:t>Zet alle knelpunten die je kent op in een mindmap.</a:t>
            </a:r>
          </a:p>
          <a:p>
            <a:r>
              <a:rPr lang="nl-NL"/>
              <a:t>Werk van breed (macro) naar smal (micro). </a:t>
            </a:r>
          </a:p>
          <a:p>
            <a:endParaRPr lang="nl-NL"/>
          </a:p>
        </p:txBody>
      </p:sp>
      <p:pic>
        <p:nvPicPr>
          <p:cNvPr id="1026" name="Picture 2" descr="Afbeeldingsresultaat voor mind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7013" y="2775951"/>
            <a:ext cx="3067163" cy="306716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034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6424" y="973667"/>
            <a:ext cx="4404785" cy="4833745"/>
          </a:xfrm>
        </p:spPr>
        <p:txBody>
          <a:bodyPr>
            <a:normAutofit/>
          </a:bodyPr>
          <a:lstStyle/>
          <a:p>
            <a:r>
              <a:rPr lang="nl-NL" sz="3300" dirty="0">
                <a:solidFill>
                  <a:srgbClr val="EBEBEB"/>
                </a:solidFill>
              </a:rPr>
              <a:t>Mindmap klaar  …kijken maar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BB16D3D-B389-4A84-A7EB-45FC78A429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337627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668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nl-NL"/>
              <a:t>Oplossingen/melden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C24D425-44EB-4C58-B6C3-8B1782B078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68" r="16013" b="-1"/>
          <a:stretch/>
        </p:blipFill>
        <p:spPr>
          <a:xfrm>
            <a:off x="8020571" y="2360765"/>
            <a:ext cx="3496978" cy="348234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8" name="Tijdelijke aanduiding voor inhoud 2">
            <a:extLst>
              <a:ext uri="{FF2B5EF4-FFF2-40B4-BE49-F238E27FC236}">
                <a16:creationId xmlns:a16="http://schemas.microsoft.com/office/drawing/2014/main" id="{07F4E1AD-66EA-4F59-BF91-D9ADDCD7B5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02248"/>
              </p:ext>
            </p:extLst>
          </p:nvPr>
        </p:nvGraphicFramePr>
        <p:xfrm>
          <a:off x="875489" y="2198451"/>
          <a:ext cx="6906639" cy="4319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195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3a Kiezen van een onderwerp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Kies</a:t>
            </a:r>
            <a:r>
              <a:rPr lang="nl-NL" sz="2400" b="1" dirty="0"/>
              <a:t> 1 knelpunt.</a:t>
            </a:r>
          </a:p>
          <a:p>
            <a:r>
              <a:rPr lang="nl-NL" sz="2400" dirty="0"/>
              <a:t>Kies vervolgens een onderwerp wat te maken heeft met je gekozen knelpunt.</a:t>
            </a:r>
          </a:p>
          <a:p>
            <a:r>
              <a:rPr lang="nl-NL" sz="2400" dirty="0"/>
              <a:t>Bespreek je knelpunt en onderwerp met je groepsgenoten</a:t>
            </a:r>
          </a:p>
          <a:p>
            <a:r>
              <a:rPr lang="nl-NL" sz="2400" dirty="0"/>
              <a:t>Je gaat een studie doen naar dit onderwerp waardoor je je </a:t>
            </a:r>
            <a:r>
              <a:rPr lang="nl-NL" sz="2400" b="1" dirty="0"/>
              <a:t>deskundigheid</a:t>
            </a:r>
            <a:r>
              <a:rPr lang="nl-NL" sz="2400" dirty="0"/>
              <a:t> vergroot.</a:t>
            </a: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085527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3092" y="69560"/>
            <a:ext cx="4455267" cy="4833745"/>
          </a:xfrm>
        </p:spPr>
        <p:txBody>
          <a:bodyPr>
            <a:normAutofit/>
          </a:bodyPr>
          <a:lstStyle/>
          <a:p>
            <a:r>
              <a:rPr lang="nl-NL" sz="2000" b="1" dirty="0">
                <a:solidFill>
                  <a:srgbClr val="EBEBEB"/>
                </a:solidFill>
              </a:rPr>
              <a:t>Eisen aan keuze onderwerp: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CDD23D7-3861-4D19-832F-762E5DEA91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071941"/>
              </p:ext>
            </p:extLst>
          </p:nvPr>
        </p:nvGraphicFramePr>
        <p:xfrm>
          <a:off x="5048656" y="808038"/>
          <a:ext cx="6536920" cy="5378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0C86B329-3078-4550-A844-18317B0F30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331" y="2924573"/>
            <a:ext cx="2995848" cy="295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54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Plan van aanpak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400" dirty="0"/>
              <a:t>Je hebt je onderwerp bepaalt. Hoe nu verder?</a:t>
            </a:r>
          </a:p>
          <a:p>
            <a:r>
              <a:rPr lang="nl-NL" sz="2400" dirty="0"/>
              <a:t>Vul de volgende onderzoeksvraag aan: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000" b="1" i="1" dirty="0"/>
              <a:t>Wat kan ik als kraamverzorgende doen om het (knelpunt) ……… in de (setting) ……… / voor (de doelgroep) …….. te verbeteren?</a:t>
            </a:r>
            <a:endParaRPr lang="nl-NL" sz="2000" dirty="0"/>
          </a:p>
          <a:p>
            <a:endParaRPr lang="nl-NL" sz="2400" dirty="0"/>
          </a:p>
          <a:p>
            <a:r>
              <a:rPr lang="nl-NL" sz="2400" dirty="0"/>
              <a:t>Splits deze vraagstelling op in deelvragen:</a:t>
            </a:r>
          </a:p>
          <a:p>
            <a:r>
              <a:rPr lang="nl-NL" sz="2400" dirty="0"/>
              <a:t>Bespreek je plan van aanpak met je groepsgenoten</a:t>
            </a: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936163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173</TotalTime>
  <Words>1457</Words>
  <Application>Microsoft Office PowerPoint</Application>
  <PresentationFormat>Breedbeeld</PresentationFormat>
  <Paragraphs>165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Ion-directiekamer</vt:lpstr>
      <vt:lpstr>Pit periode 3(11)</vt:lpstr>
      <vt:lpstr>Examen E:</vt:lpstr>
      <vt:lpstr>Examen E: het schrijven van een verbetervoorstel</vt:lpstr>
      <vt:lpstr>Sprint 1: knelpunten in de zorg</vt:lpstr>
      <vt:lpstr>Mindmap klaar  …kijken maar</vt:lpstr>
      <vt:lpstr>Oplossingen/melden</vt:lpstr>
      <vt:lpstr>3a Kiezen van een onderwerp</vt:lpstr>
      <vt:lpstr>Eisen aan keuze onderwerp:</vt:lpstr>
      <vt:lpstr>Plan van aanpak</vt:lpstr>
      <vt:lpstr>Deelvragen:</vt:lpstr>
      <vt:lpstr>verslag</vt:lpstr>
      <vt:lpstr>Week 2: bronnen verzamelen</vt:lpstr>
      <vt:lpstr>Conclusie en aanbevelingen</vt:lpstr>
      <vt:lpstr>PowerPoint-presentatie</vt:lpstr>
      <vt:lpstr>Aanbevelingen</vt:lpstr>
      <vt:lpstr>Deel 2 van het examen: HET VERBETERVOORSTEL</vt:lpstr>
      <vt:lpstr>Het verbetervoorstel</vt:lpstr>
      <vt:lpstr>reflectie</vt:lpstr>
      <vt:lpstr>Verslag compleet maken</vt:lpstr>
      <vt:lpstr>Het verslag</vt:lpstr>
      <vt:lpstr>Peerfeedback</vt:lpstr>
      <vt:lpstr>planning</vt:lpstr>
      <vt:lpstr>presentatie</vt:lpstr>
      <vt:lpstr>Voorbereiding</vt:lpstr>
      <vt:lpstr>Eisen presentatie</vt:lpstr>
      <vt:lpstr>presentatie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 periode 8</dc:title>
  <dc:creator>Mea van Wonderen</dc:creator>
  <cp:lastModifiedBy>Elisabeth Ploeg</cp:lastModifiedBy>
  <cp:revision>5</cp:revision>
  <dcterms:created xsi:type="dcterms:W3CDTF">2018-11-13T08:59:11Z</dcterms:created>
  <dcterms:modified xsi:type="dcterms:W3CDTF">2022-02-15T22:45:01Z</dcterms:modified>
</cp:coreProperties>
</file>